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97" r:id="rId5"/>
    <p:sldMasterId id="2147483705" r:id="rId6"/>
    <p:sldMasterId id="2147483734" r:id="rId7"/>
  </p:sldMasterIdLst>
  <p:notesMasterIdLst>
    <p:notesMasterId r:id="rId24"/>
  </p:notesMasterIdLst>
  <p:sldIdLst>
    <p:sldId id="331" r:id="rId8"/>
    <p:sldId id="333" r:id="rId9"/>
    <p:sldId id="463" r:id="rId10"/>
    <p:sldId id="464" r:id="rId11"/>
    <p:sldId id="334" r:id="rId12"/>
    <p:sldId id="466" r:id="rId13"/>
    <p:sldId id="465" r:id="rId14"/>
    <p:sldId id="467" r:id="rId15"/>
    <p:sldId id="468" r:id="rId16"/>
    <p:sldId id="469" r:id="rId17"/>
    <p:sldId id="470" r:id="rId18"/>
    <p:sldId id="471" r:id="rId19"/>
    <p:sldId id="472" r:id="rId20"/>
    <p:sldId id="473" r:id="rId21"/>
    <p:sldId id="474" r:id="rId22"/>
    <p:sldId id="332" r:id="rId2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6BA8"/>
    <a:srgbClr val="00B050"/>
    <a:srgbClr val="ED7D31"/>
    <a:srgbClr val="EE7E32"/>
    <a:srgbClr val="159FAD"/>
    <a:srgbClr val="159EAD"/>
    <a:srgbClr val="16A4B3"/>
    <a:srgbClr val="7FB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679" autoAdjust="0"/>
  </p:normalViewPr>
  <p:slideViewPr>
    <p:cSldViewPr>
      <p:cViewPr varScale="1">
        <p:scale>
          <a:sx n="49" d="100"/>
          <a:sy n="49" d="100"/>
        </p:scale>
        <p:origin x="950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883894-5F78-44FA-8999-E9A3E8E403EC}" type="doc">
      <dgm:prSet loTypeId="urn:microsoft.com/office/officeart/2005/8/layout/vList3#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76A96A41-2570-4D89-BD50-FA267956253A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CN" altLang="en-US" dirty="0"/>
            <a:t>安装计算机</a:t>
          </a:r>
          <a:r>
            <a:rPr lang="zh-CN" dirty="0"/>
            <a:t>系统</a:t>
          </a:r>
          <a:r>
            <a:rPr lang="zh-CN" altLang="en-US" dirty="0"/>
            <a:t>及硬件</a:t>
          </a:r>
          <a:r>
            <a:rPr lang="zh-CN" dirty="0"/>
            <a:t>要求</a:t>
          </a:r>
        </a:p>
      </dgm:t>
    </dgm:pt>
    <dgm:pt modelId="{F4FE5643-57A1-4F2B-B846-EC7C667698EF}" type="parTrans" cxnId="{5F4DFC2E-5B4E-4A48-98E9-F5EFC460260C}">
      <dgm:prSet/>
      <dgm:spPr/>
      <dgm:t>
        <a:bodyPr/>
        <a:lstStyle/>
        <a:p>
          <a:endParaRPr lang="zh-CN" altLang="en-US"/>
        </a:p>
      </dgm:t>
    </dgm:pt>
    <dgm:pt modelId="{7634D6BE-9019-425D-8DFE-6A1E57FA0E1C}" type="sibTrans" cxnId="{5F4DFC2E-5B4E-4A48-98E9-F5EFC460260C}">
      <dgm:prSet/>
      <dgm:spPr/>
      <dgm:t>
        <a:bodyPr/>
        <a:lstStyle/>
        <a:p>
          <a:endParaRPr lang="zh-CN" altLang="en-US"/>
        </a:p>
      </dgm:t>
    </dgm:pt>
    <dgm:pt modelId="{A3E20121-1CDC-46CE-8787-6E8B57652697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CN" b="0" dirty="0"/>
            <a:t>软件安装</a:t>
          </a:r>
          <a:r>
            <a:rPr lang="zh-CN" altLang="en-US" b="0" dirty="0"/>
            <a:t>包</a:t>
          </a:r>
          <a:r>
            <a:rPr lang="zh-CN" b="0" dirty="0"/>
            <a:t>下载地址</a:t>
          </a:r>
          <a:endParaRPr lang="zh-CN" dirty="0"/>
        </a:p>
      </dgm:t>
    </dgm:pt>
    <dgm:pt modelId="{CBB0F384-79DB-4F82-8414-465D3E988D58}" type="parTrans" cxnId="{6765BAB6-2186-4093-A61F-5770E3388855}">
      <dgm:prSet/>
      <dgm:spPr/>
      <dgm:t>
        <a:bodyPr/>
        <a:lstStyle/>
        <a:p>
          <a:endParaRPr lang="zh-CN" altLang="en-US"/>
        </a:p>
      </dgm:t>
    </dgm:pt>
    <dgm:pt modelId="{C57E474E-2062-4068-9AA0-8A872E609BBC}" type="sibTrans" cxnId="{6765BAB6-2186-4093-A61F-5770E3388855}">
      <dgm:prSet/>
      <dgm:spPr/>
      <dgm:t>
        <a:bodyPr/>
        <a:lstStyle/>
        <a:p>
          <a:endParaRPr lang="zh-CN" altLang="en-US"/>
        </a:p>
      </dgm:t>
    </dgm:pt>
    <dgm:pt modelId="{7A0E1FFC-F1FF-4787-81EC-A5273B2CA1E6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CN" b="0" dirty="0"/>
            <a:t>主程序安装</a:t>
          </a:r>
          <a:r>
            <a:rPr lang="zh-CN" altLang="en-US" b="0" dirty="0"/>
            <a:t>及激活</a:t>
          </a:r>
          <a:endParaRPr lang="zh-CN" dirty="0"/>
        </a:p>
      </dgm:t>
    </dgm:pt>
    <dgm:pt modelId="{4A388A6F-10DA-45D7-A1B9-74566CF17F2E}" type="parTrans" cxnId="{0424E36B-BE24-4775-BE57-EFC42C7DC059}">
      <dgm:prSet/>
      <dgm:spPr/>
      <dgm:t>
        <a:bodyPr/>
        <a:lstStyle/>
        <a:p>
          <a:endParaRPr lang="zh-CN" altLang="en-US"/>
        </a:p>
      </dgm:t>
    </dgm:pt>
    <dgm:pt modelId="{043149C1-5F46-41C4-97F7-19AFA7E3DC7C}" type="sibTrans" cxnId="{0424E36B-BE24-4775-BE57-EFC42C7DC059}">
      <dgm:prSet/>
      <dgm:spPr/>
      <dgm:t>
        <a:bodyPr/>
        <a:lstStyle/>
        <a:p>
          <a:endParaRPr lang="zh-CN" altLang="en-US"/>
        </a:p>
      </dgm:t>
    </dgm:pt>
    <dgm:pt modelId="{9225F147-C990-4D27-AC28-D889E0156F05}" type="pres">
      <dgm:prSet presAssocID="{8A883894-5F78-44FA-8999-E9A3E8E403EC}" presName="linearFlow" presStyleCnt="0">
        <dgm:presLayoutVars>
          <dgm:dir/>
          <dgm:resizeHandles val="exact"/>
        </dgm:presLayoutVars>
      </dgm:prSet>
      <dgm:spPr/>
    </dgm:pt>
    <dgm:pt modelId="{D3BD61B7-15EA-4675-BD38-1FF8A9C007C9}" type="pres">
      <dgm:prSet presAssocID="{76A96A41-2570-4D89-BD50-FA267956253A}" presName="composite" presStyleCnt="0"/>
      <dgm:spPr/>
    </dgm:pt>
    <dgm:pt modelId="{FEFB7DD9-BFAE-4E91-ADA4-C487758449F9}" type="pres">
      <dgm:prSet presAssocID="{76A96A41-2570-4D89-BD50-FA267956253A}" presName="imgShp" presStyleLbl="fgImgPlace1" presStyleIdx="0" presStyleCnt="3" custScaleX="95395" custLinFactNeighborX="1167" custLinFactNeighborY="-72"/>
      <dgm:spPr/>
    </dgm:pt>
    <dgm:pt modelId="{4CBD39C0-EF2B-4FD5-A709-9339A2F92148}" type="pres">
      <dgm:prSet presAssocID="{76A96A41-2570-4D89-BD50-FA267956253A}" presName="txShp" presStyleLbl="node1" presStyleIdx="0" presStyleCnt="3" custScaleX="98768">
        <dgm:presLayoutVars>
          <dgm:bulletEnabled val="1"/>
        </dgm:presLayoutVars>
      </dgm:prSet>
      <dgm:spPr/>
    </dgm:pt>
    <dgm:pt modelId="{8FBD6E8B-CD59-49DE-AA53-D0B675CDB069}" type="pres">
      <dgm:prSet presAssocID="{7634D6BE-9019-425D-8DFE-6A1E57FA0E1C}" presName="spacing" presStyleCnt="0"/>
      <dgm:spPr/>
    </dgm:pt>
    <dgm:pt modelId="{AA880D1F-9973-4CE0-AAC9-44388F2EA6A6}" type="pres">
      <dgm:prSet presAssocID="{A3E20121-1CDC-46CE-8787-6E8B57652697}" presName="composite" presStyleCnt="0"/>
      <dgm:spPr/>
    </dgm:pt>
    <dgm:pt modelId="{2E88969D-C4EF-41F2-8726-06CA1F7A4AB0}" type="pres">
      <dgm:prSet presAssocID="{A3E20121-1CDC-46CE-8787-6E8B57652697}" presName="imgShp" presStyleLbl="fgImgPlace1" presStyleIdx="1" presStyleCnt="3"/>
      <dgm:spPr/>
    </dgm:pt>
    <dgm:pt modelId="{F31AB034-FDAF-4DF9-8F61-2C5F874058E1}" type="pres">
      <dgm:prSet presAssocID="{A3E20121-1CDC-46CE-8787-6E8B57652697}" presName="txShp" presStyleLbl="node1" presStyleIdx="1" presStyleCnt="3">
        <dgm:presLayoutVars>
          <dgm:bulletEnabled val="1"/>
        </dgm:presLayoutVars>
      </dgm:prSet>
      <dgm:spPr/>
    </dgm:pt>
    <dgm:pt modelId="{DC94FEE0-DF6E-44C7-8D86-A7215B693186}" type="pres">
      <dgm:prSet presAssocID="{C57E474E-2062-4068-9AA0-8A872E609BBC}" presName="spacing" presStyleCnt="0"/>
      <dgm:spPr/>
    </dgm:pt>
    <dgm:pt modelId="{D69D8421-B8DA-4CCC-A7EC-1D8455DF48BC}" type="pres">
      <dgm:prSet presAssocID="{7A0E1FFC-F1FF-4787-81EC-A5273B2CA1E6}" presName="composite" presStyleCnt="0"/>
      <dgm:spPr/>
    </dgm:pt>
    <dgm:pt modelId="{F773E085-8C31-45AA-9591-367C08FDCE84}" type="pres">
      <dgm:prSet presAssocID="{7A0E1FFC-F1FF-4787-81EC-A5273B2CA1E6}" presName="imgShp" presStyleLbl="fgImgPlace1" presStyleIdx="2" presStyleCnt="3"/>
      <dgm:spPr/>
    </dgm:pt>
    <dgm:pt modelId="{4FB0E0DC-BC3C-4D04-9252-3E320F5D00C1}" type="pres">
      <dgm:prSet presAssocID="{7A0E1FFC-F1FF-4787-81EC-A5273B2CA1E6}" presName="txShp" presStyleLbl="node1" presStyleIdx="2" presStyleCnt="3">
        <dgm:presLayoutVars>
          <dgm:bulletEnabled val="1"/>
        </dgm:presLayoutVars>
      </dgm:prSet>
      <dgm:spPr/>
    </dgm:pt>
  </dgm:ptLst>
  <dgm:cxnLst>
    <dgm:cxn modelId="{45BC9B14-E6B6-4547-8990-AECD565BD01D}" type="presOf" srcId="{76A96A41-2570-4D89-BD50-FA267956253A}" destId="{4CBD39C0-EF2B-4FD5-A709-9339A2F92148}" srcOrd="0" destOrd="0" presId="urn:microsoft.com/office/officeart/2005/8/layout/vList3#1"/>
    <dgm:cxn modelId="{68F37225-C0A1-4909-9662-6E5D9155EA87}" type="presOf" srcId="{8A883894-5F78-44FA-8999-E9A3E8E403EC}" destId="{9225F147-C990-4D27-AC28-D889E0156F05}" srcOrd="0" destOrd="0" presId="urn:microsoft.com/office/officeart/2005/8/layout/vList3#1"/>
    <dgm:cxn modelId="{5F4DFC2E-5B4E-4A48-98E9-F5EFC460260C}" srcId="{8A883894-5F78-44FA-8999-E9A3E8E403EC}" destId="{76A96A41-2570-4D89-BD50-FA267956253A}" srcOrd="0" destOrd="0" parTransId="{F4FE5643-57A1-4F2B-B846-EC7C667698EF}" sibTransId="{7634D6BE-9019-425D-8DFE-6A1E57FA0E1C}"/>
    <dgm:cxn modelId="{0424E36B-BE24-4775-BE57-EFC42C7DC059}" srcId="{8A883894-5F78-44FA-8999-E9A3E8E403EC}" destId="{7A0E1FFC-F1FF-4787-81EC-A5273B2CA1E6}" srcOrd="2" destOrd="0" parTransId="{4A388A6F-10DA-45D7-A1B9-74566CF17F2E}" sibTransId="{043149C1-5F46-41C4-97F7-19AFA7E3DC7C}"/>
    <dgm:cxn modelId="{3408B67B-8E89-41C7-AF6E-58087FBCC5DA}" type="presOf" srcId="{A3E20121-1CDC-46CE-8787-6E8B57652697}" destId="{F31AB034-FDAF-4DF9-8F61-2C5F874058E1}" srcOrd="0" destOrd="0" presId="urn:microsoft.com/office/officeart/2005/8/layout/vList3#1"/>
    <dgm:cxn modelId="{41D3D4AD-CA85-4213-93EA-F751092BB25B}" type="presOf" srcId="{7A0E1FFC-F1FF-4787-81EC-A5273B2CA1E6}" destId="{4FB0E0DC-BC3C-4D04-9252-3E320F5D00C1}" srcOrd="0" destOrd="0" presId="urn:microsoft.com/office/officeart/2005/8/layout/vList3#1"/>
    <dgm:cxn modelId="{6765BAB6-2186-4093-A61F-5770E3388855}" srcId="{8A883894-5F78-44FA-8999-E9A3E8E403EC}" destId="{A3E20121-1CDC-46CE-8787-6E8B57652697}" srcOrd="1" destOrd="0" parTransId="{CBB0F384-79DB-4F82-8414-465D3E988D58}" sibTransId="{C57E474E-2062-4068-9AA0-8A872E609BBC}"/>
    <dgm:cxn modelId="{027D3355-67A4-4EE6-AD40-4AF0F8BAF87B}" type="presParOf" srcId="{9225F147-C990-4D27-AC28-D889E0156F05}" destId="{D3BD61B7-15EA-4675-BD38-1FF8A9C007C9}" srcOrd="0" destOrd="0" presId="urn:microsoft.com/office/officeart/2005/8/layout/vList3#1"/>
    <dgm:cxn modelId="{9E6E7CAF-04CF-449E-ACBF-97A4595AF225}" type="presParOf" srcId="{D3BD61B7-15EA-4675-BD38-1FF8A9C007C9}" destId="{FEFB7DD9-BFAE-4E91-ADA4-C487758449F9}" srcOrd="0" destOrd="0" presId="urn:microsoft.com/office/officeart/2005/8/layout/vList3#1"/>
    <dgm:cxn modelId="{FC801273-B856-4CA8-8DCB-0B6FEACFB712}" type="presParOf" srcId="{D3BD61B7-15EA-4675-BD38-1FF8A9C007C9}" destId="{4CBD39C0-EF2B-4FD5-A709-9339A2F92148}" srcOrd="1" destOrd="0" presId="urn:microsoft.com/office/officeart/2005/8/layout/vList3#1"/>
    <dgm:cxn modelId="{24B71EA2-EE65-4C03-8FAC-AD356DEA5234}" type="presParOf" srcId="{9225F147-C990-4D27-AC28-D889E0156F05}" destId="{8FBD6E8B-CD59-49DE-AA53-D0B675CDB069}" srcOrd="1" destOrd="0" presId="urn:microsoft.com/office/officeart/2005/8/layout/vList3#1"/>
    <dgm:cxn modelId="{7D29FDC6-E2A2-48BC-AC03-1B1B152E215B}" type="presParOf" srcId="{9225F147-C990-4D27-AC28-D889E0156F05}" destId="{AA880D1F-9973-4CE0-AAC9-44388F2EA6A6}" srcOrd="2" destOrd="0" presId="urn:microsoft.com/office/officeart/2005/8/layout/vList3#1"/>
    <dgm:cxn modelId="{5245C22B-DDE8-4FC5-AF9B-05B5009A8088}" type="presParOf" srcId="{AA880D1F-9973-4CE0-AAC9-44388F2EA6A6}" destId="{2E88969D-C4EF-41F2-8726-06CA1F7A4AB0}" srcOrd="0" destOrd="0" presId="urn:microsoft.com/office/officeart/2005/8/layout/vList3#1"/>
    <dgm:cxn modelId="{23C2AE3A-9775-4E0B-8E8B-592CC2D39E05}" type="presParOf" srcId="{AA880D1F-9973-4CE0-AAC9-44388F2EA6A6}" destId="{F31AB034-FDAF-4DF9-8F61-2C5F874058E1}" srcOrd="1" destOrd="0" presId="urn:microsoft.com/office/officeart/2005/8/layout/vList3#1"/>
    <dgm:cxn modelId="{CD55D042-CAE8-4519-9A9E-BFD6EB5EFE8F}" type="presParOf" srcId="{9225F147-C990-4D27-AC28-D889E0156F05}" destId="{DC94FEE0-DF6E-44C7-8D86-A7215B693186}" srcOrd="3" destOrd="0" presId="urn:microsoft.com/office/officeart/2005/8/layout/vList3#1"/>
    <dgm:cxn modelId="{CE95D805-A283-451E-B1E9-41145F2FC27C}" type="presParOf" srcId="{9225F147-C990-4D27-AC28-D889E0156F05}" destId="{D69D8421-B8DA-4CCC-A7EC-1D8455DF48BC}" srcOrd="4" destOrd="0" presId="urn:microsoft.com/office/officeart/2005/8/layout/vList3#1"/>
    <dgm:cxn modelId="{25FD900D-7FB7-45A0-9B3A-27FD7344C213}" type="presParOf" srcId="{D69D8421-B8DA-4CCC-A7EC-1D8455DF48BC}" destId="{F773E085-8C31-45AA-9591-367C08FDCE84}" srcOrd="0" destOrd="0" presId="urn:microsoft.com/office/officeart/2005/8/layout/vList3#1"/>
    <dgm:cxn modelId="{F7228F5C-5535-4AF9-BB83-579278994D6C}" type="presParOf" srcId="{D69D8421-B8DA-4CCC-A7EC-1D8455DF48BC}" destId="{4FB0E0DC-BC3C-4D04-9252-3E320F5D00C1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BD39C0-EF2B-4FD5-A709-9339A2F92148}">
      <dsp:nvSpPr>
        <dsp:cNvPr id="0" name=""/>
        <dsp:cNvSpPr/>
      </dsp:nvSpPr>
      <dsp:spPr>
        <a:xfrm rot="10800000">
          <a:off x="1193665" y="822"/>
          <a:ext cx="3594448" cy="1020502"/>
        </a:xfrm>
        <a:prstGeom prst="homePlat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0013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安装计算机</a:t>
          </a:r>
          <a:r>
            <a:rPr lang="zh-CN" sz="2600" kern="1200" dirty="0"/>
            <a:t>系统</a:t>
          </a:r>
          <a:r>
            <a:rPr lang="zh-CN" altLang="en-US" sz="2600" kern="1200" dirty="0"/>
            <a:t>及硬件</a:t>
          </a:r>
          <a:r>
            <a:rPr lang="zh-CN" sz="2600" kern="1200" dirty="0"/>
            <a:t>要求</a:t>
          </a:r>
        </a:p>
      </dsp:txBody>
      <dsp:txXfrm rot="10800000">
        <a:off x="1448790" y="822"/>
        <a:ext cx="3339323" cy="1020502"/>
      </dsp:txXfrm>
    </dsp:sp>
    <dsp:sp modelId="{FEFB7DD9-BFAE-4E91-ADA4-C487758449F9}">
      <dsp:nvSpPr>
        <dsp:cNvPr id="0" name=""/>
        <dsp:cNvSpPr/>
      </dsp:nvSpPr>
      <dsp:spPr>
        <a:xfrm>
          <a:off x="696403" y="87"/>
          <a:ext cx="973508" cy="1020502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1AB034-FDAF-4DF9-8F61-2C5F874058E1}">
      <dsp:nvSpPr>
        <dsp:cNvPr id="0" name=""/>
        <dsp:cNvSpPr/>
      </dsp:nvSpPr>
      <dsp:spPr>
        <a:xfrm rot="10800000">
          <a:off x="1171787" y="1325952"/>
          <a:ext cx="3639284" cy="1020502"/>
        </a:xfrm>
        <a:prstGeom prst="homePlat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0013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b="0" kern="1200" dirty="0"/>
            <a:t>软件安装</a:t>
          </a:r>
          <a:r>
            <a:rPr lang="zh-CN" altLang="en-US" sz="2600" b="0" kern="1200" dirty="0"/>
            <a:t>包</a:t>
          </a:r>
          <a:r>
            <a:rPr lang="zh-CN" sz="2600" b="0" kern="1200" dirty="0"/>
            <a:t>下载地址</a:t>
          </a:r>
          <a:endParaRPr lang="zh-CN" sz="2600" kern="1200" dirty="0"/>
        </a:p>
      </dsp:txBody>
      <dsp:txXfrm rot="10800000">
        <a:off x="1426912" y="1325952"/>
        <a:ext cx="3384159" cy="1020502"/>
      </dsp:txXfrm>
    </dsp:sp>
    <dsp:sp modelId="{2E88969D-C4EF-41F2-8726-06CA1F7A4AB0}">
      <dsp:nvSpPr>
        <dsp:cNvPr id="0" name=""/>
        <dsp:cNvSpPr/>
      </dsp:nvSpPr>
      <dsp:spPr>
        <a:xfrm>
          <a:off x="661536" y="1325952"/>
          <a:ext cx="1020502" cy="1020502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0E0DC-BC3C-4D04-9252-3E320F5D00C1}">
      <dsp:nvSpPr>
        <dsp:cNvPr id="0" name=""/>
        <dsp:cNvSpPr/>
      </dsp:nvSpPr>
      <dsp:spPr>
        <a:xfrm rot="10800000">
          <a:off x="1171787" y="2651082"/>
          <a:ext cx="3639284" cy="1020502"/>
        </a:xfrm>
        <a:prstGeom prst="homePlat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0013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b="0" kern="1200" dirty="0"/>
            <a:t>主程序安装</a:t>
          </a:r>
          <a:r>
            <a:rPr lang="zh-CN" altLang="en-US" sz="2600" b="0" kern="1200" dirty="0"/>
            <a:t>及激活</a:t>
          </a:r>
          <a:endParaRPr lang="zh-CN" sz="2600" kern="1200" dirty="0"/>
        </a:p>
      </dsp:txBody>
      <dsp:txXfrm rot="10800000">
        <a:off x="1426912" y="2651082"/>
        <a:ext cx="3384159" cy="1020502"/>
      </dsp:txXfrm>
    </dsp:sp>
    <dsp:sp modelId="{F773E085-8C31-45AA-9591-367C08FDCE84}">
      <dsp:nvSpPr>
        <dsp:cNvPr id="0" name=""/>
        <dsp:cNvSpPr/>
      </dsp:nvSpPr>
      <dsp:spPr>
        <a:xfrm>
          <a:off x="661536" y="2651082"/>
          <a:ext cx="1020502" cy="1020502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1731"/>
          </a:xfrm>
          <a:prstGeom prst="rect">
            <a:avLst/>
          </a:prstGeom>
        </p:spPr>
        <p:txBody>
          <a:bodyPr vert="horz" lIns="96524" tIns="48262" rIns="96524" bIns="48262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3" y="1"/>
            <a:ext cx="3078427" cy="511731"/>
          </a:xfrm>
          <a:prstGeom prst="rect">
            <a:avLst/>
          </a:prstGeom>
        </p:spPr>
        <p:txBody>
          <a:bodyPr vert="horz" lIns="96524" tIns="48262" rIns="96524" bIns="48262" rtlCol="0"/>
          <a:lstStyle>
            <a:lvl1pPr algn="r">
              <a:defRPr sz="1300"/>
            </a:lvl1pPr>
          </a:lstStyle>
          <a:p>
            <a:fld id="{73977F8C-4395-4CD9-99E0-9CA81426BCB2}" type="datetimeFigureOut">
              <a:rPr lang="zh-CN" altLang="en-US" smtClean="0"/>
              <a:pPr/>
              <a:t>2022/9/11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4663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24" tIns="48262" rIns="96524" bIns="48262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6524" tIns="48262" rIns="96524" bIns="4826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8427" cy="511731"/>
          </a:xfrm>
          <a:prstGeom prst="rect">
            <a:avLst/>
          </a:prstGeom>
        </p:spPr>
        <p:txBody>
          <a:bodyPr vert="horz" lIns="96524" tIns="48262" rIns="96524" bIns="48262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3" y="9721106"/>
            <a:ext cx="3078427" cy="511731"/>
          </a:xfrm>
          <a:prstGeom prst="rect">
            <a:avLst/>
          </a:prstGeom>
        </p:spPr>
        <p:txBody>
          <a:bodyPr vert="horz" lIns="96524" tIns="48262" rIns="96524" bIns="48262" rtlCol="0" anchor="b"/>
          <a:lstStyle>
            <a:lvl1pPr algn="r">
              <a:defRPr sz="1300"/>
            </a:lvl1pPr>
          </a:lstStyle>
          <a:p>
            <a:fld id="{3C89CE26-5E51-45CC-A7CB-5B17445485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578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9CE26-5E51-45CC-A7CB-5B17445485D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129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5575" y="849313"/>
            <a:ext cx="7543800" cy="424338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35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5575" y="849313"/>
            <a:ext cx="7543800" cy="424338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2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emf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customXml" Target="../../customXml/item1.xml"/><Relationship Id="rId4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customXml" Target="../../customXml/item2.xml"/><Relationship Id="rId4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customXml" Target="../../customXml/item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Q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6"/>
            <a:ext cx="10801200" cy="53002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800" b="1">
                <a:solidFill>
                  <a:srgbClr val="7FBFE4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55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普通内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30415" y="7480665"/>
            <a:ext cx="2743200" cy="365125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1050" b="0" smtClean="0">
                <a:effectLst/>
              </a:defRPr>
            </a:lvl1pPr>
          </a:lstStyle>
          <a:p>
            <a:r>
              <a:rPr kumimoji="1" lang="en-US" altLang="zh-CN" dirty="0"/>
              <a:t>© 2020 </a:t>
            </a:r>
            <a:r>
              <a:rPr kumimoji="1" lang="zh-CN" altLang="en-US" dirty="0"/>
              <a:t>先临三维版权所有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153652" y="6984086"/>
            <a:ext cx="2743200" cy="365125"/>
          </a:xfrm>
          <a:prstGeom prst="rect">
            <a:avLst/>
          </a:prstGeom>
          <a:noFill/>
        </p:spPr>
        <p:txBody>
          <a:bodyPr/>
          <a:lstStyle/>
          <a:p>
            <a:fld id="{E3EFEB1A-8493-DC47-AEC8-C45AD6B2E14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777" y="378210"/>
            <a:ext cx="1728000" cy="23563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3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68" r="59258" b="1"/>
          <a:stretch>
            <a:fillRect/>
          </a:stretch>
        </p:blipFill>
        <p:spPr>
          <a:xfrm>
            <a:off x="8653145" y="0"/>
            <a:ext cx="3538855" cy="780995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0" y="3142800"/>
            <a:ext cx="171450" cy="572400"/>
            <a:chOff x="10498" y="595"/>
            <a:chExt cx="448" cy="1772"/>
          </a:xfrm>
        </p:grpSpPr>
        <p:sp>
          <p:nvSpPr>
            <p:cNvPr id="7" name="流程图: 手动输入 6"/>
            <p:cNvSpPr/>
            <p:nvPr/>
          </p:nvSpPr>
          <p:spPr>
            <a:xfrm>
              <a:off x="10498" y="1383"/>
              <a:ext cx="449" cy="985"/>
            </a:xfrm>
            <a:prstGeom prst="flowChartManualInput">
              <a:avLst/>
            </a:prstGeom>
            <a:solidFill>
              <a:srgbClr val="018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流程图: 手动输入 7"/>
            <p:cNvSpPr/>
            <p:nvPr/>
          </p:nvSpPr>
          <p:spPr>
            <a:xfrm flipH="1" flipV="1">
              <a:off x="10498" y="595"/>
              <a:ext cx="449" cy="985"/>
            </a:xfrm>
            <a:prstGeom prst="flowChartManualInput">
              <a:avLst/>
            </a:prstGeom>
            <a:solidFill>
              <a:srgbClr val="4F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12025156" y="3142800"/>
            <a:ext cx="171450" cy="572400"/>
            <a:chOff x="10498" y="595"/>
            <a:chExt cx="448" cy="1772"/>
          </a:xfrm>
        </p:grpSpPr>
        <p:sp>
          <p:nvSpPr>
            <p:cNvPr id="10" name="流程图: 手动输入 6"/>
            <p:cNvSpPr/>
            <p:nvPr/>
          </p:nvSpPr>
          <p:spPr>
            <a:xfrm>
              <a:off x="10498" y="1383"/>
              <a:ext cx="449" cy="985"/>
            </a:xfrm>
            <a:prstGeom prst="flowChartManualInput">
              <a:avLst/>
            </a:prstGeom>
            <a:solidFill>
              <a:srgbClr val="018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手动输入 7"/>
            <p:cNvSpPr/>
            <p:nvPr/>
          </p:nvSpPr>
          <p:spPr>
            <a:xfrm flipH="1" flipV="1">
              <a:off x="10498" y="595"/>
              <a:ext cx="449" cy="985"/>
            </a:xfrm>
            <a:prstGeom prst="flowChartManualInput">
              <a:avLst/>
            </a:prstGeom>
            <a:solidFill>
              <a:srgbClr val="4F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7795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普通内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30415" y="7480665"/>
            <a:ext cx="2743200" cy="365125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1050" b="0" smtClean="0">
                <a:effectLst/>
              </a:defRPr>
            </a:lvl1pPr>
          </a:lstStyle>
          <a:p>
            <a:r>
              <a:rPr kumimoji="1" lang="en-US" altLang="zh-CN" dirty="0"/>
              <a:t>© 2020 </a:t>
            </a:r>
            <a:r>
              <a:rPr kumimoji="1" lang="zh-CN" altLang="en-US" dirty="0"/>
              <a:t>先临三维版权所有 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431800"/>
            <a:ext cx="171450" cy="572400"/>
            <a:chOff x="10498" y="595"/>
            <a:chExt cx="448" cy="1772"/>
          </a:xfrm>
        </p:grpSpPr>
        <p:sp>
          <p:nvSpPr>
            <p:cNvPr id="7" name="流程图: 手动输入 6"/>
            <p:cNvSpPr/>
            <p:nvPr/>
          </p:nvSpPr>
          <p:spPr>
            <a:xfrm>
              <a:off x="10498" y="1383"/>
              <a:ext cx="449" cy="985"/>
            </a:xfrm>
            <a:prstGeom prst="flowChartManualInput">
              <a:avLst/>
            </a:prstGeom>
            <a:solidFill>
              <a:srgbClr val="018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流程图: 手动输入 7"/>
            <p:cNvSpPr/>
            <p:nvPr/>
          </p:nvSpPr>
          <p:spPr>
            <a:xfrm flipH="1" flipV="1">
              <a:off x="10498" y="595"/>
              <a:ext cx="449" cy="985"/>
            </a:xfrm>
            <a:prstGeom prst="flowChartManualInput">
              <a:avLst/>
            </a:prstGeom>
            <a:solidFill>
              <a:srgbClr val="4F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622222" y="457591"/>
            <a:ext cx="9061273" cy="584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018CEA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j-cs"/>
              </a:defRPr>
            </a:lvl1pPr>
          </a:lstStyle>
          <a:p>
            <a:pPr lvl="0"/>
            <a:r>
              <a:rPr kumimoji="1" lang="zh-CN" altLang="en-US" dirty="0"/>
              <a:t>单击此处输入标题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2223" y="1527342"/>
            <a:ext cx="4141801" cy="47103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zh-CN" alt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1pPr>
          </a:lstStyle>
          <a:p>
            <a:pPr lvl="0"/>
            <a:r>
              <a:rPr kumimoji="1" lang="zh-CN" altLang="en-US" dirty="0"/>
              <a:t>单击此处输入正文内容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777" y="378210"/>
            <a:ext cx="1728000" cy="23563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3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68" r="59258" b="1"/>
          <a:stretch>
            <a:fillRect/>
          </a:stretch>
        </p:blipFill>
        <p:spPr>
          <a:xfrm>
            <a:off x="8653145" y="0"/>
            <a:ext cx="3538855" cy="780995"/>
          </a:xfrm>
          <a:prstGeom prst="rect">
            <a:avLst/>
          </a:prstGeom>
        </p:spPr>
      </p:pic>
      <p:sp>
        <p:nvSpPr>
          <p:cNvPr id="11" name="Table Placeholder 22"/>
          <p:cNvSpPr>
            <a:spLocks noGrp="1"/>
          </p:cNvSpPr>
          <p:nvPr>
            <p:ph type="tbl" sz="quarter" idx="15"/>
          </p:nvPr>
        </p:nvSpPr>
        <p:spPr>
          <a:xfrm>
            <a:off x="5342571" y="1527342"/>
            <a:ext cx="6227205" cy="47911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A5D"/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04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普通内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30415" y="7480665"/>
            <a:ext cx="2743200" cy="365125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1050" b="0" smtClean="0">
                <a:effectLst/>
              </a:defRPr>
            </a:lvl1pPr>
          </a:lstStyle>
          <a:p>
            <a:r>
              <a:rPr kumimoji="1" lang="en-US" altLang="zh-CN" dirty="0"/>
              <a:t>© 2020 </a:t>
            </a:r>
            <a:r>
              <a:rPr kumimoji="1" lang="zh-CN" altLang="en-US" dirty="0"/>
              <a:t>先临三维版权所有 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431800"/>
            <a:ext cx="171450" cy="572400"/>
            <a:chOff x="10498" y="595"/>
            <a:chExt cx="448" cy="1772"/>
          </a:xfrm>
        </p:grpSpPr>
        <p:sp>
          <p:nvSpPr>
            <p:cNvPr id="7" name="流程图: 手动输入 6"/>
            <p:cNvSpPr/>
            <p:nvPr/>
          </p:nvSpPr>
          <p:spPr>
            <a:xfrm>
              <a:off x="10498" y="1383"/>
              <a:ext cx="449" cy="985"/>
            </a:xfrm>
            <a:prstGeom prst="flowChartManualInput">
              <a:avLst/>
            </a:prstGeom>
            <a:solidFill>
              <a:srgbClr val="018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流程图: 手动输入 7"/>
            <p:cNvSpPr/>
            <p:nvPr/>
          </p:nvSpPr>
          <p:spPr>
            <a:xfrm flipH="1" flipV="1">
              <a:off x="10498" y="595"/>
              <a:ext cx="449" cy="985"/>
            </a:xfrm>
            <a:prstGeom prst="flowChartManualInput">
              <a:avLst/>
            </a:prstGeom>
            <a:solidFill>
              <a:srgbClr val="4F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622222" y="457591"/>
            <a:ext cx="9061273" cy="584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018CEA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j-cs"/>
              </a:defRPr>
            </a:lvl1pPr>
          </a:lstStyle>
          <a:p>
            <a:pPr lvl="0"/>
            <a:r>
              <a:rPr kumimoji="1" lang="zh-CN" altLang="en-US" dirty="0"/>
              <a:t>单击此处输入标题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777" y="378210"/>
            <a:ext cx="1728000" cy="23563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3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68" r="59258" b="1"/>
          <a:stretch>
            <a:fillRect/>
          </a:stretch>
        </p:blipFill>
        <p:spPr>
          <a:xfrm>
            <a:off x="8653145" y="0"/>
            <a:ext cx="3538855" cy="780995"/>
          </a:xfrm>
          <a:prstGeom prst="rect">
            <a:avLst/>
          </a:prstGeom>
        </p:spPr>
      </p:pic>
      <p:sp>
        <p:nvSpPr>
          <p:cNvPr id="15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685800" y="2148839"/>
            <a:ext cx="3200400" cy="3657600"/>
          </a:xfrm>
          <a:prstGeom prst="rect">
            <a:avLst/>
          </a:prstGeom>
        </p:spPr>
      </p:sp>
      <p:sp>
        <p:nvSpPr>
          <p:cNvPr id="18" name="文本占位符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53711" y="2148839"/>
            <a:ext cx="7016065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zh-CN" alt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1pPr>
          </a:lstStyle>
          <a:p>
            <a:pPr lvl="0"/>
            <a:r>
              <a:rPr kumimoji="1" lang="zh-CN" altLang="en-US" dirty="0"/>
              <a:t>单击此处输入正文内容</a:t>
            </a:r>
          </a:p>
        </p:txBody>
      </p:sp>
    </p:spTree>
    <p:extLst>
      <p:ext uri="{BB962C8B-B14F-4D97-AF65-F5344CB8AC3E}">
        <p14:creationId xmlns:p14="http://schemas.microsoft.com/office/powerpoint/2010/main" val="1846187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普通内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30415" y="7480665"/>
            <a:ext cx="2743200" cy="365125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1050" b="0" smtClean="0">
                <a:effectLst/>
              </a:defRPr>
            </a:lvl1pPr>
          </a:lstStyle>
          <a:p>
            <a:r>
              <a:rPr kumimoji="1" lang="en-US" altLang="zh-CN" dirty="0"/>
              <a:t>© 2020 </a:t>
            </a:r>
            <a:r>
              <a:rPr kumimoji="1" lang="zh-CN" altLang="en-US" dirty="0"/>
              <a:t>先临三维版权所有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153652" y="6984086"/>
            <a:ext cx="2743200" cy="365125"/>
          </a:xfrm>
          <a:prstGeom prst="rect">
            <a:avLst/>
          </a:prstGeom>
          <a:noFill/>
        </p:spPr>
        <p:txBody>
          <a:bodyPr/>
          <a:lstStyle/>
          <a:p>
            <a:fld id="{E3EFEB1A-8493-DC47-AEC8-C45AD6B2E14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431800"/>
            <a:ext cx="171450" cy="572400"/>
            <a:chOff x="10498" y="595"/>
            <a:chExt cx="448" cy="1772"/>
          </a:xfrm>
        </p:grpSpPr>
        <p:sp>
          <p:nvSpPr>
            <p:cNvPr id="7" name="流程图: 手动输入 6"/>
            <p:cNvSpPr/>
            <p:nvPr/>
          </p:nvSpPr>
          <p:spPr>
            <a:xfrm>
              <a:off x="10498" y="1383"/>
              <a:ext cx="449" cy="985"/>
            </a:xfrm>
            <a:prstGeom prst="flowChartManualInput">
              <a:avLst/>
            </a:prstGeom>
            <a:solidFill>
              <a:srgbClr val="018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流程图: 手动输入 7"/>
            <p:cNvSpPr/>
            <p:nvPr/>
          </p:nvSpPr>
          <p:spPr>
            <a:xfrm flipH="1" flipV="1">
              <a:off x="10498" y="595"/>
              <a:ext cx="449" cy="985"/>
            </a:xfrm>
            <a:prstGeom prst="flowChartManualInput">
              <a:avLst/>
            </a:prstGeom>
            <a:solidFill>
              <a:srgbClr val="4F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622222" y="457591"/>
            <a:ext cx="9061273" cy="584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018CEA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j-cs"/>
              </a:defRPr>
            </a:lvl1pPr>
          </a:lstStyle>
          <a:p>
            <a:pPr lvl="0"/>
            <a:r>
              <a:rPr kumimoji="1" lang="zh-CN" altLang="en-US" dirty="0"/>
              <a:t>单击此处输入标题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777" y="378210"/>
            <a:ext cx="1728000" cy="23563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3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68" r="59258" b="1"/>
          <a:stretch>
            <a:fillRect/>
          </a:stretch>
        </p:blipFill>
        <p:spPr>
          <a:xfrm>
            <a:off x="8653145" y="0"/>
            <a:ext cx="3538855" cy="780995"/>
          </a:xfrm>
          <a:prstGeom prst="rect">
            <a:avLst/>
          </a:prstGeom>
        </p:spPr>
      </p:pic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" y="5217679"/>
            <a:ext cx="2438399" cy="1651519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438402" y="5217679"/>
            <a:ext cx="2438399" cy="1651519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876802" y="5217679"/>
            <a:ext cx="2438399" cy="1651519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15202" y="5217679"/>
            <a:ext cx="2438399" cy="1651519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753602" y="5217679"/>
            <a:ext cx="2438399" cy="1651519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" y="3566162"/>
            <a:ext cx="2438399" cy="1651519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438402" y="3566162"/>
            <a:ext cx="2438399" cy="1651519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876802" y="3566162"/>
            <a:ext cx="2438399" cy="1651519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315202" y="3566162"/>
            <a:ext cx="2438399" cy="1651519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753602" y="3566162"/>
            <a:ext cx="2438399" cy="1651519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 dirty="0"/>
          </a:p>
        </p:txBody>
      </p:sp>
      <p:sp>
        <p:nvSpPr>
          <p:cNvPr id="36" name="文本占位符 13"/>
          <p:cNvSpPr>
            <a:spLocks noGrp="1"/>
          </p:cNvSpPr>
          <p:nvPr>
            <p:ph type="body" sz="quarter" idx="23" hasCustomPrompt="1"/>
          </p:nvPr>
        </p:nvSpPr>
        <p:spPr>
          <a:xfrm>
            <a:off x="1113183" y="1539875"/>
            <a:ext cx="10038521" cy="13369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zh-CN" altLang="en-US" sz="1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1pPr>
          </a:lstStyle>
          <a:p>
            <a:pPr lvl="0"/>
            <a:r>
              <a:rPr kumimoji="1" lang="zh-CN" altLang="en-US" dirty="0"/>
              <a:t>单击此处输入正文内容</a:t>
            </a:r>
          </a:p>
        </p:txBody>
      </p:sp>
    </p:spTree>
    <p:extLst>
      <p:ext uri="{BB962C8B-B14F-4D97-AF65-F5344CB8AC3E}">
        <p14:creationId xmlns:p14="http://schemas.microsoft.com/office/powerpoint/2010/main" val="2868650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19"/>
          <p:cNvSpPr>
            <a:spLocks noGrp="1"/>
          </p:cNvSpPr>
          <p:nvPr>
            <p:ph sz="quarter" idx="10"/>
          </p:nvPr>
        </p:nvSpPr>
        <p:spPr>
          <a:xfrm>
            <a:off x="5927465" y="992057"/>
            <a:ext cx="5730704" cy="28283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lang="zh-CN" altLang="en-US" sz="1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1pPr>
            <a:lvl2pPr>
              <a:defRPr lang="zh-CN" altLang="en-US" sz="1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2pPr>
            <a:lvl3pPr>
              <a:defRPr lang="zh-CN" altLang="en-US" sz="1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3pPr>
            <a:lvl4pPr>
              <a:defRPr lang="zh-CN" altLang="en-US" sz="1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4pPr>
            <a:lvl5pPr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2"/>
          </p:nvPr>
        </p:nvSpPr>
        <p:spPr>
          <a:xfrm>
            <a:off x="6017781" y="4022210"/>
            <a:ext cx="5640387" cy="2525713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4"/>
          </p:nvPr>
        </p:nvSpPr>
        <p:spPr>
          <a:xfrm>
            <a:off x="169333" y="0"/>
            <a:ext cx="5120422" cy="686848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777" y="378210"/>
            <a:ext cx="1728000" cy="2356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68" r="59258" b="1"/>
          <a:stretch>
            <a:fillRect/>
          </a:stretch>
        </p:blipFill>
        <p:spPr>
          <a:xfrm>
            <a:off x="8653145" y="0"/>
            <a:ext cx="3538855" cy="780995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/>
        </p:nvGrpSpPr>
        <p:grpSpPr>
          <a:xfrm>
            <a:off x="0" y="0"/>
            <a:ext cx="169333" cy="6858000"/>
            <a:chOff x="10498" y="595"/>
            <a:chExt cx="448" cy="1772"/>
          </a:xfrm>
        </p:grpSpPr>
        <p:sp>
          <p:nvSpPr>
            <p:cNvPr id="14" name="流程图: 手动输入 6"/>
            <p:cNvSpPr/>
            <p:nvPr/>
          </p:nvSpPr>
          <p:spPr>
            <a:xfrm>
              <a:off x="10498" y="1383"/>
              <a:ext cx="449" cy="985"/>
            </a:xfrm>
            <a:prstGeom prst="flowChartManualInput">
              <a:avLst/>
            </a:prstGeom>
            <a:solidFill>
              <a:srgbClr val="018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流程图: 手动输入 7"/>
            <p:cNvSpPr/>
            <p:nvPr/>
          </p:nvSpPr>
          <p:spPr>
            <a:xfrm flipH="1" flipV="1">
              <a:off x="10498" y="595"/>
              <a:ext cx="449" cy="985"/>
            </a:xfrm>
            <a:prstGeom prst="flowChartManualInput">
              <a:avLst/>
            </a:prstGeom>
            <a:solidFill>
              <a:srgbClr val="4F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6" name="直线连接符 15"/>
          <p:cNvCxnSpPr/>
          <p:nvPr userDrawn="1"/>
        </p:nvCxnSpPr>
        <p:spPr>
          <a:xfrm>
            <a:off x="442654" y="528047"/>
            <a:ext cx="457002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339044" y="662395"/>
            <a:ext cx="4570412" cy="787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buNone/>
              <a:defRPr lang="zh-CN" altLang="en-US" sz="3000" kern="0" dirty="0" smtClean="0">
                <a:solidFill>
                  <a:srgbClr val="0996FF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1pPr>
          </a:lstStyle>
          <a:p>
            <a:pPr lvl="0"/>
            <a:r>
              <a:rPr kumimoji="1" lang="zh-CN" altLang="en-US" dirty="0"/>
              <a:t>单击此处编辑</a:t>
            </a:r>
          </a:p>
        </p:txBody>
      </p:sp>
    </p:spTree>
    <p:extLst>
      <p:ext uri="{BB962C8B-B14F-4D97-AF65-F5344CB8AC3E}">
        <p14:creationId xmlns:p14="http://schemas.microsoft.com/office/powerpoint/2010/main" val="2067244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30415" y="7480665"/>
            <a:ext cx="2743200" cy="365125"/>
          </a:xfrm>
          <a:prstGeom prst="rect">
            <a:avLst/>
          </a:prstGeom>
        </p:spPr>
        <p:txBody>
          <a:bodyPr/>
          <a:lstStyle/>
          <a:p>
            <a:fld id="{78227250-A21F-7340-B0D8-AFE924FF0C31}" type="datetimeFigureOut">
              <a:rPr kumimoji="1" lang="zh-CN" altLang="en-US" smtClean="0"/>
              <a:pPr/>
              <a:t>2022/9/11</a:t>
            </a:fld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153652" y="6984086"/>
            <a:ext cx="2743200" cy="365125"/>
          </a:xfrm>
          <a:prstGeom prst="rect">
            <a:avLst/>
          </a:prstGeom>
        </p:spPr>
        <p:txBody>
          <a:bodyPr/>
          <a:lstStyle/>
          <a:p>
            <a:fld id="{E3EFEB1A-8493-DC47-AEC8-C45AD6B2E14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777" y="378210"/>
            <a:ext cx="1728000" cy="2356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68" r="59258" b="1"/>
          <a:stretch>
            <a:fillRect/>
          </a:stretch>
        </p:blipFill>
        <p:spPr>
          <a:xfrm>
            <a:off x="8653145" y="0"/>
            <a:ext cx="3538855" cy="780995"/>
          </a:xfrm>
          <a:prstGeom prst="rect">
            <a:avLst/>
          </a:prstGeom>
        </p:spPr>
      </p:pic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833010" cy="685800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4" name="内容占位符 13"/>
          <p:cNvSpPr>
            <a:spLocks noGrp="1"/>
          </p:cNvSpPr>
          <p:nvPr>
            <p:ph sz="quarter" idx="14"/>
          </p:nvPr>
        </p:nvSpPr>
        <p:spPr>
          <a:xfrm>
            <a:off x="4517254" y="867964"/>
            <a:ext cx="6213475" cy="68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kern="1200" dirty="0" smtClean="0">
                <a:solidFill>
                  <a:srgbClr val="0996FF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j-cs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5" name="内容占位符 13"/>
          <p:cNvSpPr>
            <a:spLocks noGrp="1"/>
          </p:cNvSpPr>
          <p:nvPr>
            <p:ph sz="quarter" idx="15"/>
          </p:nvPr>
        </p:nvSpPr>
        <p:spPr>
          <a:xfrm>
            <a:off x="4517254" y="1577740"/>
            <a:ext cx="7052523" cy="21880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lang="zh-CN" altLang="en-US" sz="1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j-cs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3833010" y="0"/>
            <a:ext cx="62021" cy="6858000"/>
            <a:chOff x="10498" y="595"/>
            <a:chExt cx="448" cy="1772"/>
          </a:xfrm>
        </p:grpSpPr>
        <p:sp>
          <p:nvSpPr>
            <p:cNvPr id="17" name="流程图: 手动输入 6"/>
            <p:cNvSpPr/>
            <p:nvPr/>
          </p:nvSpPr>
          <p:spPr>
            <a:xfrm>
              <a:off x="10498" y="1383"/>
              <a:ext cx="449" cy="985"/>
            </a:xfrm>
            <a:prstGeom prst="flowChartManualInput">
              <a:avLst/>
            </a:prstGeom>
            <a:solidFill>
              <a:srgbClr val="018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手动输入 7"/>
            <p:cNvSpPr/>
            <p:nvPr/>
          </p:nvSpPr>
          <p:spPr>
            <a:xfrm flipH="1" flipV="1">
              <a:off x="10498" y="595"/>
              <a:ext cx="449" cy="985"/>
            </a:xfrm>
            <a:prstGeom prst="flowChartManualInput">
              <a:avLst/>
            </a:prstGeom>
            <a:solidFill>
              <a:srgbClr val="4F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31945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产品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68" r="59258" b="1"/>
          <a:stretch>
            <a:fillRect/>
          </a:stretch>
        </p:blipFill>
        <p:spPr>
          <a:xfrm>
            <a:off x="8653145" y="0"/>
            <a:ext cx="3538855" cy="780995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0"/>
            <a:ext cx="5766616" cy="68809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5" name="直线连接符 24"/>
          <p:cNvCxnSpPr/>
          <p:nvPr userDrawn="1"/>
        </p:nvCxnSpPr>
        <p:spPr>
          <a:xfrm>
            <a:off x="712381" y="512060"/>
            <a:ext cx="448141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777" y="378210"/>
            <a:ext cx="1728000" cy="235637"/>
          </a:xfrm>
          <a:prstGeom prst="rect">
            <a:avLst/>
          </a:prstGeom>
        </p:spPr>
      </p:pic>
      <p:sp>
        <p:nvSpPr>
          <p:cNvPr id="31" name="文本占位符 30"/>
          <p:cNvSpPr>
            <a:spLocks noGrp="1"/>
          </p:cNvSpPr>
          <p:nvPr>
            <p:ph type="body" sz="quarter" idx="10"/>
          </p:nvPr>
        </p:nvSpPr>
        <p:spPr>
          <a:xfrm>
            <a:off x="6315267" y="1009810"/>
            <a:ext cx="5365456" cy="1452089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50000"/>
              </a:lnSpc>
              <a:buNone/>
              <a:defRPr lang="zh-CN" altLang="en-US" sz="11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1pPr>
            <a:lvl2pPr>
              <a:defRPr lang="zh-CN" altLang="en-US" sz="11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2pPr>
            <a:lvl3pPr>
              <a:defRPr lang="zh-CN" altLang="en-US" sz="11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3pPr>
            <a:lvl4pPr>
              <a:defRPr lang="zh-CN" altLang="en-US" sz="11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4pPr>
            <a:lvl5pPr>
              <a:defRPr lang="zh-CN" altLang="en-US" sz="11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33" name="表格占位符 32"/>
          <p:cNvSpPr>
            <a:spLocks noGrp="1"/>
          </p:cNvSpPr>
          <p:nvPr>
            <p:ph type="tbl" sz="quarter" idx="11"/>
          </p:nvPr>
        </p:nvSpPr>
        <p:spPr>
          <a:xfrm>
            <a:off x="6315268" y="2684777"/>
            <a:ext cx="5365456" cy="3681186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34" name="文本占位符 30"/>
          <p:cNvSpPr>
            <a:spLocks noGrp="1"/>
          </p:cNvSpPr>
          <p:nvPr>
            <p:ph type="body" sz="quarter" idx="12"/>
          </p:nvPr>
        </p:nvSpPr>
        <p:spPr>
          <a:xfrm>
            <a:off x="648680" y="635769"/>
            <a:ext cx="4481411" cy="3529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zh-CN" altLang="en-US" sz="1800" b="1" kern="1200" dirty="0" smtClean="0">
                <a:solidFill>
                  <a:schemeClr val="bg2">
                    <a:lumMod val="50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j-cs"/>
              </a:defRPr>
            </a:lvl1pPr>
            <a:lvl2pPr>
              <a:defRPr lang="zh-CN" altLang="en-US" sz="11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2pPr>
            <a:lvl3pPr>
              <a:defRPr lang="zh-CN" altLang="en-US" sz="11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3pPr>
            <a:lvl4pPr>
              <a:defRPr lang="zh-CN" altLang="en-US" sz="11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4pPr>
            <a:lvl5pPr>
              <a:defRPr lang="zh-CN" altLang="en-US" sz="11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35" name="文本占位符 30"/>
          <p:cNvSpPr>
            <a:spLocks noGrp="1"/>
          </p:cNvSpPr>
          <p:nvPr>
            <p:ph type="body" sz="quarter" idx="13"/>
          </p:nvPr>
        </p:nvSpPr>
        <p:spPr>
          <a:xfrm>
            <a:off x="648680" y="1009810"/>
            <a:ext cx="4481411" cy="3529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zh-CN" altLang="en-US" sz="1800" kern="1200" dirty="0" smtClean="0">
                <a:gradFill>
                  <a:gsLst>
                    <a:gs pos="0">
                      <a:srgbClr val="34BDE9"/>
                    </a:gs>
                    <a:gs pos="100000">
                      <a:srgbClr val="3154CE"/>
                    </a:gs>
                  </a:gsLst>
                  <a:lin ang="1200000" scaled="0"/>
                </a:gradFill>
                <a:latin typeface="微软雅黑" panose="020B0703020204020201" pitchFamily="34" charset="-122"/>
                <a:ea typeface="微软雅黑" panose="020B0703020204020201" pitchFamily="34" charset="-122"/>
                <a:cs typeface="+mj-cs"/>
              </a:defRPr>
            </a:lvl1pPr>
            <a:lvl2pPr>
              <a:defRPr lang="zh-CN" altLang="en-US" sz="11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2pPr>
            <a:lvl3pPr>
              <a:defRPr lang="zh-CN" altLang="en-US" sz="11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3pPr>
            <a:lvl4pPr>
              <a:defRPr lang="zh-CN" altLang="en-US" sz="11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4pPr>
            <a:lvl5pPr>
              <a:defRPr lang="zh-CN" altLang="en-US" sz="11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9389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游戏机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912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31000">
                <a:schemeClr val="tx1">
                  <a:alpha val="0"/>
                </a:schemeClr>
              </a:gs>
            </a:gsLst>
            <a:lin ang="0" scaled="0"/>
          </a:gradFill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015" y="2559050"/>
            <a:ext cx="2336800" cy="4330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2590800"/>
            <a:ext cx="1193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游戏机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912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31000">
                <a:schemeClr val="tx1">
                  <a:alpha val="0"/>
                </a:schemeClr>
              </a:gs>
            </a:gsLst>
            <a:lin ang="0" scaled="0"/>
          </a:gradFill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015" y="2559050"/>
            <a:ext cx="2336800" cy="4330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469" y="2552700"/>
            <a:ext cx="23495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8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游戏机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912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31000">
                <a:schemeClr val="tx1">
                  <a:alpha val="0"/>
                </a:schemeClr>
              </a:gs>
            </a:gsLst>
            <a:lin ang="0" scaled="0"/>
          </a:gradFill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015" y="2559050"/>
            <a:ext cx="2336800" cy="4330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706" y="2514600"/>
            <a:ext cx="25273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1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76CCE3C-70C4-415E-8C5E-5C74FC4D4D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6483" cy="6858000"/>
          </a:xfrm>
          <a:prstGeom prst="rect">
            <a:avLst/>
          </a:prstGeom>
          <a:ln>
            <a:noFill/>
          </a:ln>
        </p:spPr>
      </p:pic>
      <p:sp>
        <p:nvSpPr>
          <p:cNvPr id="7" name="矩形 6"/>
          <p:cNvSpPr/>
          <p:nvPr userDrawn="1"/>
        </p:nvSpPr>
        <p:spPr>
          <a:xfrm>
            <a:off x="263352" y="6021288"/>
            <a:ext cx="11928648" cy="756150"/>
          </a:xfrm>
          <a:prstGeom prst="rect">
            <a:avLst/>
          </a:prstGeo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04 标志">
            <a:extLst>
              <a:ext uri="{FF2B5EF4-FFF2-40B4-BE49-F238E27FC236}">
                <a16:creationId xmlns:a16="http://schemas.microsoft.com/office/drawing/2014/main" id="{FBDCEAD7-F034-46E1-ACD8-B3CF882C21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6237318"/>
            <a:ext cx="2048168" cy="409549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263352" y="1052736"/>
            <a:ext cx="7992888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88130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游戏机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912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31000">
                <a:schemeClr val="tx1">
                  <a:alpha val="0"/>
                </a:schemeClr>
              </a:gs>
            </a:gsLst>
            <a:lin ang="0" scaled="0"/>
          </a:gradFill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015" y="2559050"/>
            <a:ext cx="2336800" cy="4330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206" y="2622550"/>
            <a:ext cx="26543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4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游戏机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912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31000">
                <a:schemeClr val="tx1">
                  <a:alpha val="0"/>
                </a:schemeClr>
              </a:gs>
            </a:gsLst>
            <a:lin ang="0" scaled="0"/>
          </a:gradFill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015" y="2559050"/>
            <a:ext cx="2336800" cy="4330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56" y="2584450"/>
            <a:ext cx="23622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11" name="图片 10" descr="图片包含 游戏机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912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31000">
                <a:schemeClr val="tx1">
                  <a:alpha val="0"/>
                </a:schemeClr>
              </a:gs>
            </a:gsLst>
            <a:lin ang="0" scaled="0"/>
          </a:gradFill>
        </p:spPr>
      </p:pic>
      <p:sp>
        <p:nvSpPr>
          <p:cNvPr id="14" name="内容占位符 13"/>
          <p:cNvSpPr>
            <a:spLocks noGrp="1"/>
          </p:cNvSpPr>
          <p:nvPr>
            <p:ph sz="quarter" idx="13" hasCustomPrompt="1"/>
          </p:nvPr>
        </p:nvSpPr>
        <p:spPr>
          <a:xfrm>
            <a:off x="798953" y="1563944"/>
            <a:ext cx="3990975" cy="1238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4800" b="1" kern="1200" spc="600" dirty="0" smtClean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n-ea"/>
              </a:defRPr>
            </a:lvl1pPr>
            <a:lvl2pPr>
              <a:defRPr lang="zh-CN" altLang="en-US" sz="4800" b="1" kern="1200" spc="600" dirty="0" smtClean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n-ea"/>
              </a:defRPr>
            </a:lvl2pPr>
            <a:lvl3pPr>
              <a:defRPr lang="zh-CN" altLang="en-US" sz="4800" b="1" kern="1200" spc="600" dirty="0" smtClean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n-ea"/>
              </a:defRPr>
            </a:lvl3pPr>
            <a:lvl4pPr>
              <a:defRPr lang="zh-CN" altLang="en-US" sz="4800" b="1" kern="1200" spc="600" dirty="0" smtClean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n-ea"/>
              </a:defRPr>
            </a:lvl4pPr>
            <a:lvl5pPr>
              <a:defRPr lang="zh-CN" altLang="en-US" sz="4800" b="1" kern="1200" spc="6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n-ea"/>
              </a:defRPr>
            </a:lvl5pPr>
          </a:lstStyle>
          <a:p>
            <a:pPr lvl="0"/>
            <a:r>
              <a:rPr kumimoji="1" lang="zh-CN" altLang="en-US" dirty="0"/>
              <a:t>输入标题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015" y="2559050"/>
            <a:ext cx="2336800" cy="4330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06" y="2552700"/>
            <a:ext cx="23495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3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11" name="图片 10" descr="图片包含 游戏机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912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31000">
                <a:schemeClr val="tx1">
                  <a:alpha val="0"/>
                </a:schemeClr>
              </a:gs>
            </a:gsLst>
            <a:lin ang="0" scaled="0"/>
          </a:gradFill>
        </p:spPr>
      </p:pic>
      <p:sp>
        <p:nvSpPr>
          <p:cNvPr id="14" name="内容占位符 13"/>
          <p:cNvSpPr>
            <a:spLocks noGrp="1"/>
          </p:cNvSpPr>
          <p:nvPr>
            <p:ph sz="quarter" idx="13" hasCustomPrompt="1"/>
          </p:nvPr>
        </p:nvSpPr>
        <p:spPr>
          <a:xfrm>
            <a:off x="798953" y="1563944"/>
            <a:ext cx="3990975" cy="1238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4800" b="1" kern="1200" spc="600" dirty="0" smtClean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n-ea"/>
              </a:defRPr>
            </a:lvl1pPr>
            <a:lvl2pPr>
              <a:defRPr lang="zh-CN" altLang="en-US" sz="4800" b="1" kern="1200" spc="600" dirty="0" smtClean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n-ea"/>
              </a:defRPr>
            </a:lvl2pPr>
            <a:lvl3pPr>
              <a:defRPr lang="zh-CN" altLang="en-US" sz="4800" b="1" kern="1200" spc="600" dirty="0" smtClean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n-ea"/>
              </a:defRPr>
            </a:lvl3pPr>
            <a:lvl4pPr>
              <a:defRPr lang="zh-CN" altLang="en-US" sz="4800" b="1" kern="1200" spc="600" dirty="0" smtClean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n-ea"/>
              </a:defRPr>
            </a:lvl4pPr>
            <a:lvl5pPr>
              <a:defRPr lang="zh-CN" altLang="en-US" sz="4800" b="1" kern="1200" spc="6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n-ea"/>
              </a:defRPr>
            </a:lvl5pPr>
          </a:lstStyle>
          <a:p>
            <a:pPr lvl="0"/>
            <a:r>
              <a:rPr kumimoji="1" lang="zh-CN" altLang="en-US" dirty="0"/>
              <a:t>输入标题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015" y="2559050"/>
            <a:ext cx="2336800" cy="4330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56" y="2590800"/>
            <a:ext cx="2336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1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11" name="图片 10" descr="图片包含 游戏机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912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31000">
                <a:schemeClr val="tx1">
                  <a:alpha val="0"/>
                </a:schemeClr>
              </a:gs>
            </a:gsLst>
            <a:lin ang="0" scaled="0"/>
          </a:gradFill>
        </p:spPr>
      </p:pic>
      <p:sp>
        <p:nvSpPr>
          <p:cNvPr id="14" name="内容占位符 13"/>
          <p:cNvSpPr>
            <a:spLocks noGrp="1"/>
          </p:cNvSpPr>
          <p:nvPr>
            <p:ph sz="quarter" idx="13" hasCustomPrompt="1"/>
          </p:nvPr>
        </p:nvSpPr>
        <p:spPr>
          <a:xfrm>
            <a:off x="798953" y="1563944"/>
            <a:ext cx="3990975" cy="1238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4800" b="1" kern="1200" spc="600" dirty="0" smtClean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n-ea"/>
              </a:defRPr>
            </a:lvl1pPr>
            <a:lvl2pPr>
              <a:defRPr lang="zh-CN" altLang="en-US" sz="4800" b="1" kern="1200" spc="600" dirty="0" smtClean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n-ea"/>
              </a:defRPr>
            </a:lvl2pPr>
            <a:lvl3pPr>
              <a:defRPr lang="zh-CN" altLang="en-US" sz="4800" b="1" kern="1200" spc="600" dirty="0" smtClean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n-ea"/>
              </a:defRPr>
            </a:lvl3pPr>
            <a:lvl4pPr>
              <a:defRPr lang="zh-CN" altLang="en-US" sz="4800" b="1" kern="1200" spc="600" dirty="0" smtClean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n-ea"/>
              </a:defRPr>
            </a:lvl4pPr>
            <a:lvl5pPr>
              <a:defRPr lang="zh-CN" altLang="en-US" sz="4800" b="1" kern="1200" spc="6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n-ea"/>
              </a:defRPr>
            </a:lvl5pPr>
          </a:lstStyle>
          <a:p>
            <a:pPr lvl="0"/>
            <a:r>
              <a:rPr kumimoji="1" lang="zh-CN" altLang="en-US" dirty="0"/>
              <a:t>输入标题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015" y="2559050"/>
            <a:ext cx="2336800" cy="4330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706" y="2527300"/>
            <a:ext cx="25273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4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11" name="图片 10" descr="图片包含 游戏机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912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31000">
                <a:schemeClr val="tx1">
                  <a:alpha val="0"/>
                </a:schemeClr>
              </a:gs>
            </a:gsLst>
            <a:lin ang="0" scaled="0"/>
          </a:gradFill>
        </p:spPr>
      </p:pic>
      <p:sp>
        <p:nvSpPr>
          <p:cNvPr id="14" name="内容占位符 13"/>
          <p:cNvSpPr>
            <a:spLocks noGrp="1"/>
          </p:cNvSpPr>
          <p:nvPr>
            <p:ph sz="quarter" idx="13" hasCustomPrompt="1"/>
          </p:nvPr>
        </p:nvSpPr>
        <p:spPr>
          <a:xfrm>
            <a:off x="798953" y="1563944"/>
            <a:ext cx="3990975" cy="1238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4800" b="1" kern="1200" spc="600" dirty="0" smtClean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n-ea"/>
              </a:defRPr>
            </a:lvl1pPr>
            <a:lvl2pPr>
              <a:defRPr lang="zh-CN" altLang="en-US" sz="4800" b="1" kern="1200" spc="600" dirty="0" smtClean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n-ea"/>
              </a:defRPr>
            </a:lvl2pPr>
            <a:lvl3pPr>
              <a:defRPr lang="zh-CN" altLang="en-US" sz="4800" b="1" kern="1200" spc="600" dirty="0" smtClean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n-ea"/>
              </a:defRPr>
            </a:lvl3pPr>
            <a:lvl4pPr>
              <a:defRPr lang="zh-CN" altLang="en-US" sz="4800" b="1" kern="1200" spc="600" dirty="0" smtClean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n-ea"/>
              </a:defRPr>
            </a:lvl4pPr>
            <a:lvl5pPr>
              <a:defRPr lang="zh-CN" altLang="en-US" sz="4800" b="1" kern="1200" spc="6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n-ea"/>
              </a:defRPr>
            </a:lvl5pPr>
          </a:lstStyle>
          <a:p>
            <a:pPr lvl="0"/>
            <a:r>
              <a:rPr kumimoji="1" lang="zh-CN" altLang="en-US" dirty="0"/>
              <a:t>输入标题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015" y="2559050"/>
            <a:ext cx="2336800" cy="4330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364" y="2552700"/>
            <a:ext cx="23495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3030415" y="7480665"/>
            <a:ext cx="2743200" cy="365125"/>
          </a:xfrm>
          <a:prstGeom prst="rect">
            <a:avLst/>
          </a:prstGeom>
        </p:spPr>
        <p:txBody>
          <a:bodyPr/>
          <a:lstStyle/>
          <a:p>
            <a:fld id="{78227250-A21F-7340-B0D8-AFE924FF0C31}" type="datetimeFigureOut">
              <a:rPr kumimoji="1" lang="zh-CN" altLang="en-US" smtClean="0"/>
              <a:pPr/>
              <a:t>2022/9/11</a:t>
            </a:fld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153652" y="6984086"/>
            <a:ext cx="2743200" cy="365125"/>
          </a:xfrm>
          <a:prstGeom prst="rect">
            <a:avLst/>
          </a:prstGeom>
        </p:spPr>
        <p:txBody>
          <a:bodyPr/>
          <a:lstStyle/>
          <a:p>
            <a:fld id="{E3EFEB1A-8493-DC47-AEC8-C45AD6B2E14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6" name="Rectangle 6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96E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3200" dirty="0"/>
          </a:p>
        </p:txBody>
      </p:sp>
      <p:cxnSp>
        <p:nvCxnSpPr>
          <p:cNvPr id="7" name="Straight Connector 5"/>
          <p:cNvCxnSpPr/>
          <p:nvPr userDrawn="1"/>
        </p:nvCxnSpPr>
        <p:spPr>
          <a:xfrm>
            <a:off x="685800" y="2286000"/>
            <a:ext cx="45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5357" y="2524991"/>
            <a:ext cx="6373284" cy="2817284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1600" b="0" i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Arial" panose="020B0704020202090204"/>
              </a:defRPr>
            </a:lvl1pPr>
          </a:lstStyle>
          <a:p>
            <a:pPr lvl="0"/>
            <a:r>
              <a:rPr lang="en-US" dirty="0" err="1"/>
              <a:t>内容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5356" y="1769343"/>
            <a:ext cx="10507902" cy="516658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defRPr>
            </a:lvl1pPr>
          </a:lstStyle>
          <a:p>
            <a:pPr lvl="0"/>
            <a:r>
              <a:rPr lang="en-US" dirty="0" err="1"/>
              <a:t>输入标题</a:t>
            </a:r>
            <a:endParaRPr lang="en-US" dirty="0"/>
          </a:p>
        </p:txBody>
      </p:sp>
      <p:pic>
        <p:nvPicPr>
          <p:cNvPr id="12" name="图片 11" descr="图片包含 游戏机, 画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56" y="5862393"/>
            <a:ext cx="2362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422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3030415" y="7480665"/>
            <a:ext cx="2743200" cy="365125"/>
          </a:xfrm>
          <a:prstGeom prst="rect">
            <a:avLst/>
          </a:prstGeom>
        </p:spPr>
        <p:txBody>
          <a:bodyPr/>
          <a:lstStyle/>
          <a:p>
            <a:fld id="{78227250-A21F-7340-B0D8-AFE924FF0C31}" type="datetimeFigureOut">
              <a:rPr kumimoji="1" lang="zh-CN" altLang="en-US" smtClean="0"/>
              <a:pPr/>
              <a:t>2022/9/11</a:t>
            </a:fld>
            <a:endParaRPr kumimoji="1" lang="zh-CN" altLang="en-US"/>
          </a:p>
        </p:txBody>
      </p:sp>
      <p:pic>
        <p:nvPicPr>
          <p:cNvPr id="9" name="图片 8" descr="图片包含 游戏机, 伞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0314221" cy="6331974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644083" y="1153267"/>
            <a:ext cx="35433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pc="6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n-ea"/>
                <a:sym typeface="+mn-lt"/>
              </a:rPr>
              <a:t>目 录</a:t>
            </a: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3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68" r="59258" b="1"/>
          <a:stretch>
            <a:fillRect/>
          </a:stretch>
        </p:blipFill>
        <p:spPr>
          <a:xfrm>
            <a:off x="7961243" y="0"/>
            <a:ext cx="4230757" cy="93369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777" y="378210"/>
            <a:ext cx="1728000" cy="2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4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3030415" y="7480665"/>
            <a:ext cx="2743200" cy="365125"/>
          </a:xfrm>
          <a:prstGeom prst="rect">
            <a:avLst/>
          </a:prstGeom>
        </p:spPr>
        <p:txBody>
          <a:bodyPr/>
          <a:lstStyle/>
          <a:p>
            <a:fld id="{78227250-A21F-7340-B0D8-AFE924FF0C31}" type="datetimeFigureOut">
              <a:rPr kumimoji="1" lang="zh-CN" altLang="en-US" smtClean="0"/>
              <a:pPr/>
              <a:t>2022/9/11</a:t>
            </a:fld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153652" y="6984086"/>
            <a:ext cx="2743200" cy="365125"/>
          </a:xfrm>
          <a:prstGeom prst="rect">
            <a:avLst/>
          </a:prstGeom>
        </p:spPr>
        <p:txBody>
          <a:bodyPr/>
          <a:lstStyle/>
          <a:p>
            <a:fld id="{E3EFEB1A-8493-DC47-AEC8-C45AD6B2E14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414539" y="5246479"/>
            <a:ext cx="2772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3600" dirty="0">
                <a:solidFill>
                  <a:schemeClr val="bg2">
                    <a:lumMod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Heiti SC Medium" charset="-122"/>
              </a:rPr>
              <a:t> &gt;</a:t>
            </a:r>
            <a:endParaRPr kumimoji="1" lang="zh-CN" altLang="en-US" sz="3600" dirty="0">
              <a:solidFill>
                <a:schemeClr val="bg2">
                  <a:lumMod val="25000"/>
                </a:schemeClr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Heiti SC Medium" charset="-122"/>
            </a:endParaRPr>
          </a:p>
        </p:txBody>
      </p:sp>
      <p:cxnSp>
        <p:nvCxnSpPr>
          <p:cNvPr id="13" name="直线连接符 12"/>
          <p:cNvCxnSpPr/>
          <p:nvPr userDrawn="1"/>
        </p:nvCxnSpPr>
        <p:spPr>
          <a:xfrm>
            <a:off x="7662672" y="6035808"/>
            <a:ext cx="262093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14"/>
          <p:cNvSpPr>
            <a:spLocks noGrp="1"/>
          </p:cNvSpPr>
          <p:nvPr>
            <p:ph sz="quarter" idx="14" hasCustomPrompt="1"/>
          </p:nvPr>
        </p:nvSpPr>
        <p:spPr>
          <a:xfrm>
            <a:off x="7552944" y="5246479"/>
            <a:ext cx="3108960" cy="1105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1" lang="zh-CN" altLang="en-US" sz="3600" kern="1200" dirty="0" smtClean="0">
                <a:solidFill>
                  <a:schemeClr val="bg2">
                    <a:lumMod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Heiti SC Medium" charset="-122"/>
              </a:defRPr>
            </a:lvl1pPr>
            <a:lvl2pPr>
              <a:defRPr kumimoji="1" lang="zh-CN" altLang="en-US" sz="3600" kern="1200" dirty="0" smtClean="0">
                <a:solidFill>
                  <a:schemeClr val="bg2">
                    <a:lumMod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Heiti SC Medium" charset="-122"/>
              </a:defRPr>
            </a:lvl2pPr>
            <a:lvl3pPr>
              <a:defRPr kumimoji="1" lang="zh-CN" altLang="en-US" sz="3600" kern="1200" dirty="0" smtClean="0">
                <a:solidFill>
                  <a:schemeClr val="bg2">
                    <a:lumMod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Heiti SC Medium" charset="-122"/>
              </a:defRPr>
            </a:lvl3pPr>
            <a:lvl4pPr>
              <a:defRPr kumimoji="1" lang="zh-CN" altLang="en-US" sz="3600" kern="1200" dirty="0" smtClean="0">
                <a:solidFill>
                  <a:schemeClr val="bg2">
                    <a:lumMod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Heiti SC Medium" charset="-122"/>
              </a:defRPr>
            </a:lvl4pPr>
            <a:lvl5pPr>
              <a:defRPr kumimoji="1" lang="zh-CN" altLang="en-US" sz="3600" kern="1200" dirty="0">
                <a:solidFill>
                  <a:schemeClr val="bg2">
                    <a:lumMod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Heiti SC Medium" charset="-122"/>
              </a:defRPr>
            </a:lvl5pPr>
          </a:lstStyle>
          <a:p>
            <a:pPr lvl="0"/>
            <a:r>
              <a:rPr kumimoji="1" lang="zh-CN" altLang="en-US" dirty="0"/>
              <a:t>单击此处编辑</a:t>
            </a:r>
          </a:p>
        </p:txBody>
      </p:sp>
    </p:spTree>
    <p:extLst>
      <p:ext uri="{BB962C8B-B14F-4D97-AF65-F5344CB8AC3E}">
        <p14:creationId xmlns:p14="http://schemas.microsoft.com/office/powerpoint/2010/main" val="25237234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3030415" y="7480665"/>
            <a:ext cx="2743200" cy="365125"/>
          </a:xfrm>
          <a:prstGeom prst="rect">
            <a:avLst/>
          </a:prstGeom>
        </p:spPr>
        <p:txBody>
          <a:bodyPr/>
          <a:lstStyle/>
          <a:p>
            <a:fld id="{78227250-A21F-7340-B0D8-AFE924FF0C31}" type="datetimeFigureOut">
              <a:rPr kumimoji="1" lang="zh-CN" altLang="en-US" smtClean="0"/>
              <a:pPr/>
              <a:t>2022/9/11</a:t>
            </a:fld>
            <a:endParaRPr kumimoji="1" lang="zh-CN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744702" y="0"/>
            <a:ext cx="2447300" cy="3750907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6755" cy="3750907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436755" y="0"/>
            <a:ext cx="2436755" cy="3750907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873508" y="0"/>
            <a:ext cx="2436755" cy="3750907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310263" y="0"/>
            <a:ext cx="2434439" cy="3750907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 dirty="0"/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1113183" y="4270247"/>
            <a:ext cx="10038521" cy="19800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zh-CN" alt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defRPr>
            </a:lvl1pPr>
          </a:lstStyle>
          <a:p>
            <a:pPr lvl="0"/>
            <a:r>
              <a:rPr kumimoji="1" lang="zh-CN" altLang="en-US" dirty="0"/>
              <a:t>单击此处输入正文内容</a:t>
            </a:r>
          </a:p>
        </p:txBody>
      </p:sp>
    </p:spTree>
    <p:extLst>
      <p:ext uri="{BB962C8B-B14F-4D97-AF65-F5344CB8AC3E}">
        <p14:creationId xmlns:p14="http://schemas.microsoft.com/office/powerpoint/2010/main" val="288488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76CCE3C-70C4-415E-8C5E-5C74FC4D4D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6483" cy="6858000"/>
          </a:xfrm>
          <a:prstGeom prst="rect">
            <a:avLst/>
          </a:prstGeom>
        </p:spPr>
      </p:pic>
      <p:sp>
        <p:nvSpPr>
          <p:cNvPr id="7" name="标题 1"/>
          <p:cNvSpPr txBox="1"/>
          <p:nvPr userDrawn="1"/>
        </p:nvSpPr>
        <p:spPr>
          <a:xfrm>
            <a:off x="4110822" y="786289"/>
            <a:ext cx="3974839" cy="1021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谢谢观赏</a:t>
            </a:r>
          </a:p>
        </p:txBody>
      </p:sp>
      <p:pic>
        <p:nvPicPr>
          <p:cNvPr id="8" name="图片 7" descr="04 标志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26" y="4992461"/>
            <a:ext cx="3472836" cy="694424"/>
          </a:xfrm>
          <a:prstGeom prst="rect">
            <a:avLst/>
          </a:prstGeom>
        </p:spPr>
      </p:pic>
      <p:sp>
        <p:nvSpPr>
          <p:cNvPr id="9" name="标题 1"/>
          <p:cNvSpPr txBox="1"/>
          <p:nvPr userDrawn="1"/>
        </p:nvSpPr>
        <p:spPr>
          <a:xfrm>
            <a:off x="1007994" y="4678967"/>
            <a:ext cx="7211029" cy="12859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杭州先临三维数字系统工程有限公司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地址：杭州市萧山区闻堰街道湘滨路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1398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电话：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0571-83828611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邮箱：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se-sales@shining3d.com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网站：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www.shining3d.com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989045" y="4596787"/>
            <a:ext cx="10260817" cy="1450267"/>
            <a:chOff x="3132944" y="4596787"/>
            <a:chExt cx="8116918" cy="1450267"/>
          </a:xfrm>
        </p:grpSpPr>
        <p:cxnSp>
          <p:nvCxnSpPr>
            <p:cNvPr id="12" name="直线连接符 7"/>
            <p:cNvCxnSpPr/>
            <p:nvPr/>
          </p:nvCxnSpPr>
          <p:spPr>
            <a:xfrm>
              <a:off x="3132944" y="6047054"/>
              <a:ext cx="81169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1"/>
            <p:cNvCxnSpPr/>
            <p:nvPr/>
          </p:nvCxnSpPr>
          <p:spPr>
            <a:xfrm>
              <a:off x="3147934" y="4596787"/>
              <a:ext cx="81019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793" y="1859558"/>
            <a:ext cx="2492896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930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059488" y="0"/>
            <a:ext cx="613251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点击图标添加图片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530353" y="1433821"/>
            <a:ext cx="5053076" cy="1587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点击输入文字</a:t>
            </a:r>
            <a:endParaRPr lang="en-US" altLang="zh-CN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530353" y="3246144"/>
            <a:ext cx="5053076" cy="26060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点击输入文字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3030415" y="7480665"/>
            <a:ext cx="2743200" cy="365125"/>
          </a:xfrm>
          <a:prstGeom prst="rect">
            <a:avLst/>
          </a:prstGeom>
        </p:spPr>
        <p:txBody>
          <a:bodyPr/>
          <a:lstStyle/>
          <a:p>
            <a:fld id="{78227250-A21F-7340-B0D8-AFE924FF0C31}" type="datetimeFigureOut">
              <a:rPr kumimoji="1" lang="zh-CN" altLang="en-US" smtClean="0"/>
              <a:pPr/>
              <a:t>2022/9/11</a:t>
            </a:fld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153652" y="6984086"/>
            <a:ext cx="2743200" cy="365125"/>
          </a:xfrm>
          <a:prstGeom prst="rect">
            <a:avLst/>
          </a:prstGeom>
        </p:spPr>
        <p:txBody>
          <a:bodyPr/>
          <a:lstStyle/>
          <a:p>
            <a:fld id="{E3EFEB1A-8493-DC47-AEC8-C45AD6B2E14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777" y="378210"/>
            <a:ext cx="1728000" cy="2356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68" r="59258" b="1"/>
          <a:stretch>
            <a:fillRect/>
          </a:stretch>
        </p:blipFill>
        <p:spPr>
          <a:xfrm>
            <a:off x="8653145" y="0"/>
            <a:ext cx="3538855" cy="780995"/>
          </a:xfrm>
          <a:prstGeom prst="rect">
            <a:avLst/>
          </a:prstGeom>
        </p:spPr>
      </p:pic>
      <p:grpSp>
        <p:nvGrpSpPr>
          <p:cNvPr id="18" name="组合 17"/>
          <p:cNvGrpSpPr/>
          <p:nvPr userDrawn="1"/>
        </p:nvGrpSpPr>
        <p:grpSpPr>
          <a:xfrm>
            <a:off x="0" y="0"/>
            <a:ext cx="169333" cy="6858000"/>
            <a:chOff x="10498" y="595"/>
            <a:chExt cx="448" cy="1772"/>
          </a:xfrm>
        </p:grpSpPr>
        <p:sp>
          <p:nvSpPr>
            <p:cNvPr id="19" name="流程图: 手动输入 6"/>
            <p:cNvSpPr/>
            <p:nvPr/>
          </p:nvSpPr>
          <p:spPr>
            <a:xfrm>
              <a:off x="10498" y="1383"/>
              <a:ext cx="449" cy="985"/>
            </a:xfrm>
            <a:prstGeom prst="flowChartManualInput">
              <a:avLst/>
            </a:prstGeom>
            <a:solidFill>
              <a:srgbClr val="018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流程图: 手动输入 7"/>
            <p:cNvSpPr/>
            <p:nvPr/>
          </p:nvSpPr>
          <p:spPr>
            <a:xfrm flipH="1" flipV="1">
              <a:off x="10498" y="595"/>
              <a:ext cx="449" cy="985"/>
            </a:xfrm>
            <a:prstGeom prst="flowChartManualInput">
              <a:avLst/>
            </a:prstGeom>
            <a:solidFill>
              <a:srgbClr val="4F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83412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3030415" y="7480665"/>
            <a:ext cx="2743200" cy="365125"/>
          </a:xfrm>
          <a:prstGeom prst="rect">
            <a:avLst/>
          </a:prstGeom>
        </p:spPr>
        <p:txBody>
          <a:bodyPr/>
          <a:lstStyle/>
          <a:p>
            <a:fld id="{78227250-A21F-7340-B0D8-AFE924FF0C31}" type="datetimeFigureOut">
              <a:rPr kumimoji="1" lang="zh-CN" altLang="en-US" smtClean="0"/>
              <a:pPr/>
              <a:t>2022/9/11</a:t>
            </a:fld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153652" y="6984086"/>
            <a:ext cx="2743200" cy="365125"/>
          </a:xfrm>
          <a:prstGeom prst="rect">
            <a:avLst/>
          </a:prstGeom>
        </p:spPr>
        <p:txBody>
          <a:bodyPr/>
          <a:lstStyle/>
          <a:p>
            <a:fld id="{E3EFEB1A-8493-DC47-AEC8-C45AD6B2E14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5" name="图片 4" descr="图片包含 游戏机, 伞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86448" y="3781471"/>
            <a:ext cx="10972800" cy="2588107"/>
          </a:xfrm>
          <a:prstGeom prst="rect">
            <a:avLst/>
          </a:prstGeom>
        </p:spPr>
        <p:txBody>
          <a:bodyPr vert="horz"/>
          <a:lstStyle>
            <a:lvl1pPr>
              <a:defRPr sz="7200" b="0" i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Arial" panose="020B0704020202090204"/>
              </a:defRPr>
            </a:lvl1pPr>
          </a:lstStyle>
          <a:p>
            <a:r>
              <a:rPr lang="en-US" dirty="0" err="1"/>
              <a:t>点击此处编辑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6448" y="2739191"/>
            <a:ext cx="3764320" cy="419615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Arial" panose="020B0704020202090204"/>
                <a:cs typeface="Arial" panose="020B0704020202090204"/>
              </a:defRPr>
            </a:lvl1pPr>
          </a:lstStyle>
          <a:p>
            <a:pPr lvl="0"/>
            <a:r>
              <a:rPr lang="en-US" dirty="0" err="1"/>
              <a:t>点击此处编辑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107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9442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Q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2"/>
            <a:ext cx="10801200" cy="5300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1">
                <a:solidFill>
                  <a:srgbClr val="7FBFE4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8536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4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43038"/>
            <a:ext cx="6764477" cy="4748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643309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76CCE3C-70C4-415E-8C5E-5C74FC4D4D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339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Q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2"/>
            <a:ext cx="10801200" cy="530023"/>
          </a:xfrm>
        </p:spPr>
        <p:txBody>
          <a:bodyPr>
            <a:normAutofit/>
          </a:bodyPr>
          <a:lstStyle>
            <a:lvl1pPr>
              <a:defRPr sz="2399" b="1">
                <a:solidFill>
                  <a:srgbClr val="7FBFE4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640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43038"/>
            <a:ext cx="8204689" cy="4748962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7071549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4609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595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0816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3402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Q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832750B-BB09-4238-BFBE-E73D6012F3BC}"/>
              </a:ext>
            </a:extLst>
          </p:cNvPr>
          <p:cNvSpPr/>
          <p:nvPr userDrawn="1"/>
        </p:nvSpPr>
        <p:spPr>
          <a:xfrm>
            <a:off x="1" y="1"/>
            <a:ext cx="241827" cy="6860702"/>
          </a:xfrm>
          <a:prstGeom prst="rect">
            <a:avLst/>
          </a:prstGeom>
          <a:solidFill>
            <a:srgbClr val="007FC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28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013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Q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832750B-BB09-4238-BFBE-E73D6012F3BC}"/>
              </a:ext>
            </a:extLst>
          </p:cNvPr>
          <p:cNvSpPr/>
          <p:nvPr userDrawn="1"/>
        </p:nvSpPr>
        <p:spPr>
          <a:xfrm>
            <a:off x="1" y="1"/>
            <a:ext cx="241827" cy="6860702"/>
          </a:xfrm>
          <a:prstGeom prst="rect">
            <a:avLst/>
          </a:prstGeom>
          <a:solidFill>
            <a:srgbClr val="007FC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28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466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956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普通内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777" y="378210"/>
            <a:ext cx="1728000" cy="23563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3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68" r="59258" b="1"/>
          <a:stretch>
            <a:fillRect/>
          </a:stretch>
        </p:blipFill>
        <p:spPr>
          <a:xfrm>
            <a:off x="8653145" y="0"/>
            <a:ext cx="3538855" cy="7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08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普通内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30415" y="7480665"/>
            <a:ext cx="2743200" cy="365125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1050" b="0" smtClean="0">
                <a:effectLst/>
              </a:defRPr>
            </a:lvl1pPr>
          </a:lstStyle>
          <a:p>
            <a:r>
              <a:rPr kumimoji="1" lang="en-US" altLang="zh-CN" dirty="0"/>
              <a:t>© 2020 </a:t>
            </a:r>
            <a:r>
              <a:rPr kumimoji="1" lang="zh-CN" altLang="en-US" dirty="0"/>
              <a:t>先临三维版权所有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153652" y="6984086"/>
            <a:ext cx="2743200" cy="365125"/>
          </a:xfrm>
          <a:prstGeom prst="rect">
            <a:avLst/>
          </a:prstGeom>
          <a:noFill/>
        </p:spPr>
        <p:txBody>
          <a:bodyPr/>
          <a:lstStyle/>
          <a:p>
            <a:fld id="{E3EFEB1A-8493-DC47-AEC8-C45AD6B2E14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777" y="378210"/>
            <a:ext cx="1728000" cy="23563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3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68" r="59258" b="1"/>
          <a:stretch>
            <a:fillRect/>
          </a:stretch>
        </p:blipFill>
        <p:spPr>
          <a:xfrm>
            <a:off x="8653145" y="0"/>
            <a:ext cx="3538855" cy="780995"/>
          </a:xfrm>
          <a:prstGeom prst="rect">
            <a:avLst/>
          </a:prstGeom>
        </p:spPr>
      </p:pic>
      <p:sp>
        <p:nvSpPr>
          <p:cNvPr id="7" name="流程图: 手动输入 6"/>
          <p:cNvSpPr/>
          <p:nvPr/>
        </p:nvSpPr>
        <p:spPr>
          <a:xfrm>
            <a:off x="0" y="686344"/>
            <a:ext cx="171833" cy="318179"/>
          </a:xfrm>
          <a:prstGeom prst="flowChartManualInput">
            <a:avLst/>
          </a:prstGeom>
          <a:solidFill>
            <a:srgbClr val="018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手动输入 7"/>
          <p:cNvSpPr/>
          <p:nvPr/>
        </p:nvSpPr>
        <p:spPr>
          <a:xfrm flipH="1" flipV="1">
            <a:off x="0" y="431800"/>
            <a:ext cx="171833" cy="318179"/>
          </a:xfrm>
          <a:prstGeom prst="flowChartManualInput">
            <a:avLst/>
          </a:prstGeom>
          <a:solidFill>
            <a:srgbClr val="4F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2222" y="457591"/>
            <a:ext cx="9061273" cy="584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018CEA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j-cs"/>
              </a:defRPr>
            </a:lvl1pPr>
          </a:lstStyle>
          <a:p>
            <a:pPr lvl="0"/>
            <a:r>
              <a:rPr kumimoji="1" lang="zh-CN" altLang="en-US" dirty="0"/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40684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线连接符 7">
            <a:extLst>
              <a:ext uri="{FF2B5EF4-FFF2-40B4-BE49-F238E27FC236}">
                <a16:creationId xmlns:a16="http://schemas.microsoft.com/office/drawing/2014/main" id="{DFF1D380-C39A-44BB-B50B-26DF32CFD06E}"/>
              </a:ext>
            </a:extLst>
          </p:cNvPr>
          <p:cNvCxnSpPr/>
          <p:nvPr userDrawn="1"/>
        </p:nvCxnSpPr>
        <p:spPr>
          <a:xfrm>
            <a:off x="684307" y="533400"/>
            <a:ext cx="1084897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1F18221B-AB0F-446F-8EE3-605CC71F3F5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007" y="261215"/>
            <a:ext cx="1456948" cy="1986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832750B-BB09-4238-BFBE-E73D6012F3BC}"/>
              </a:ext>
            </a:extLst>
          </p:cNvPr>
          <p:cNvSpPr/>
          <p:nvPr userDrawn="1"/>
        </p:nvSpPr>
        <p:spPr>
          <a:xfrm>
            <a:off x="1" y="1"/>
            <a:ext cx="241827" cy="6860702"/>
          </a:xfrm>
          <a:prstGeom prst="rect">
            <a:avLst/>
          </a:prstGeom>
          <a:solidFill>
            <a:srgbClr val="007FC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28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27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90" r:id="rId3"/>
    <p:sldLayoutId id="2147483693" r:id="rId4"/>
    <p:sldLayoutId id="2147483695" r:id="rId5"/>
    <p:sldLayoutId id="2147483696" r:id="rId6"/>
  </p:sldLayoutIdLst>
  <p:txStyles>
    <p:titleStyle>
      <a:lvl1pPr algn="l" defTabSz="289322" rtl="0" eaLnBrk="1" latinLnBrk="0" hangingPunct="1">
        <a:lnSpc>
          <a:spcPct val="90000"/>
        </a:lnSpc>
        <a:spcBef>
          <a:spcPct val="0"/>
        </a:spcBef>
        <a:buNone/>
        <a:defRPr sz="13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331" indent="-72331" algn="l" defTabSz="289322" rtl="0" eaLnBrk="1" latinLnBrk="0" hangingPunct="1">
        <a:lnSpc>
          <a:spcPct val="90000"/>
        </a:lnSpc>
        <a:spcBef>
          <a:spcPts val="316"/>
        </a:spcBef>
        <a:buFont typeface="Arial" panose="020B0604020202020204" pitchFamily="34" charset="0"/>
        <a:buChar char="•"/>
        <a:defRPr sz="886" kern="1200">
          <a:solidFill>
            <a:schemeClr val="tx1"/>
          </a:solidFill>
          <a:latin typeface="+mn-lt"/>
          <a:ea typeface="+mn-ea"/>
          <a:cs typeface="+mn-cs"/>
        </a:defRPr>
      </a:lvl1pPr>
      <a:lvl2pPr marL="216992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61653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633" kern="1200">
          <a:solidFill>
            <a:schemeClr val="tx1"/>
          </a:solidFill>
          <a:latin typeface="+mn-lt"/>
          <a:ea typeface="+mn-ea"/>
          <a:cs typeface="+mn-cs"/>
        </a:defRPr>
      </a:lvl3pPr>
      <a:lvl4pPr marL="506314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4pPr>
      <a:lvl5pPr marL="650975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5pPr>
      <a:lvl6pPr marL="795635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6pPr>
      <a:lvl7pPr marL="940297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7pPr>
      <a:lvl8pPr marL="1084958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8pPr>
      <a:lvl9pPr marL="1229618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1pPr>
      <a:lvl2pPr marL="144661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2pPr>
      <a:lvl3pPr marL="289322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3pPr>
      <a:lvl4pPr marL="433983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4pPr>
      <a:lvl5pPr marL="578644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5pPr>
      <a:lvl6pPr marL="723305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6pPr>
      <a:lvl7pPr marL="867966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7pPr>
      <a:lvl8pPr marL="1012627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8pPr>
      <a:lvl9pPr marL="1157288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832750B-BB09-4238-BFBE-E73D6012F3BC}"/>
              </a:ext>
            </a:extLst>
          </p:cNvPr>
          <p:cNvSpPr/>
          <p:nvPr userDrawn="1"/>
        </p:nvSpPr>
        <p:spPr>
          <a:xfrm>
            <a:off x="1" y="1"/>
            <a:ext cx="241827" cy="6860702"/>
          </a:xfrm>
          <a:prstGeom prst="rect">
            <a:avLst/>
          </a:prstGeom>
          <a:solidFill>
            <a:srgbClr val="007FC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28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01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131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41" r:id="rId26"/>
    <p:sldLayoutId id="2147483742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charset="-128"/>
              </a:rPr>
              <a:pPr/>
              <a:t>9/11/2022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  <a:ea typeface="ＭＳ Ｐゴシック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charset="-128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charset="-128"/>
            </a:endParaRPr>
          </a:p>
        </p:txBody>
      </p:sp>
      <p:cxnSp>
        <p:nvCxnSpPr>
          <p:cNvPr id="7" name="直线连接符 7">
            <a:extLst>
              <a:ext uri="{FF2B5EF4-FFF2-40B4-BE49-F238E27FC236}">
                <a16:creationId xmlns:a16="http://schemas.microsoft.com/office/drawing/2014/main" id="{DFF1D380-C39A-44BB-B50B-26DF32CFD06E}"/>
              </a:ext>
            </a:extLst>
          </p:cNvPr>
          <p:cNvCxnSpPr/>
          <p:nvPr userDrawn="1"/>
        </p:nvCxnSpPr>
        <p:spPr>
          <a:xfrm>
            <a:off x="684307" y="533400"/>
            <a:ext cx="1084897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1F18221B-AB0F-446F-8EE3-605CC71F3F5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007" y="261211"/>
            <a:ext cx="1456948" cy="1986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832750B-BB09-4238-BFBE-E73D6012F3BC}"/>
              </a:ext>
            </a:extLst>
          </p:cNvPr>
          <p:cNvSpPr/>
          <p:nvPr userDrawn="1"/>
        </p:nvSpPr>
        <p:spPr>
          <a:xfrm>
            <a:off x="2" y="1"/>
            <a:ext cx="241827" cy="6860702"/>
          </a:xfrm>
          <a:prstGeom prst="rect">
            <a:avLst/>
          </a:prstGeom>
          <a:solidFill>
            <a:srgbClr val="007FC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2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875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</p:sldLayoutIdLst>
  <p:txStyles>
    <p:titleStyle>
      <a:lvl1pPr algn="l" defTabSz="685457" rtl="0" eaLnBrk="1" latinLnBrk="0" hangingPunct="1">
        <a:lnSpc>
          <a:spcPct val="90000"/>
        </a:lnSpc>
        <a:spcBef>
          <a:spcPct val="0"/>
        </a:spcBef>
        <a:buNone/>
        <a:defRPr sz="32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364" indent="-171364" algn="l" defTabSz="68545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14093" indent="-171364" algn="l" defTabSz="68545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856821" indent="-171364" algn="l" defTabSz="68545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3pPr>
      <a:lvl4pPr marL="1199550" indent="-171364" algn="l" defTabSz="68545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2278" indent="-171364" algn="l" defTabSz="68545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5007" indent="-171364" algn="l" defTabSz="68545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7736" indent="-171364" algn="l" defTabSz="68545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0464" indent="-171364" algn="l" defTabSz="68545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3193" indent="-171364" algn="l" defTabSz="68545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29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57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86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914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643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71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100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828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hare.shining3d.com.cn/d/48257e2188e145419a69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5430" y="332656"/>
            <a:ext cx="10261140" cy="2880320"/>
          </a:xfrm>
        </p:spPr>
        <p:txBody>
          <a:bodyPr/>
          <a:lstStyle/>
          <a:p>
            <a:pPr algn="r">
              <a:lnSpc>
                <a:spcPct val="150000"/>
              </a:lnSpc>
            </a:pPr>
            <a:r>
              <a:rPr lang="en-US" altLang="zh-CN" sz="6000" b="1" dirty="0"/>
              <a:t>SHINING3D Design_</a:t>
            </a:r>
            <a:r>
              <a:rPr lang="zh-CN" altLang="en-US" sz="6000" b="1" dirty="0"/>
              <a:t>浙大版</a:t>
            </a:r>
            <a:br>
              <a:rPr lang="en-US" altLang="zh-CN" sz="6000" b="1" dirty="0"/>
            </a:br>
            <a:r>
              <a:rPr lang="zh-CN" altLang="en-US" sz="6000" b="1" dirty="0"/>
              <a:t>安装教程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037140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7D9073A-7166-B35E-5BBD-D131A3A5B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80" y="1490666"/>
            <a:ext cx="3624454" cy="2614837"/>
          </a:xfrm>
          <a:prstGeom prst="rect">
            <a:avLst/>
          </a:prstGeom>
          <a:ln>
            <a:solidFill>
              <a:srgbClr val="2D6BA8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45705DD-327C-4A96-F906-4EBA569CA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95" y="1484784"/>
            <a:ext cx="3624453" cy="2614836"/>
          </a:xfrm>
          <a:prstGeom prst="rect">
            <a:avLst/>
          </a:prstGeom>
          <a:ln>
            <a:solidFill>
              <a:srgbClr val="2D6BA8"/>
            </a:solidFill>
          </a:ln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9D65A1D6-C17B-4801-4833-B24AA3EE720B}"/>
              </a:ext>
            </a:extLst>
          </p:cNvPr>
          <p:cNvSpPr txBox="1">
            <a:spLocks/>
          </p:cNvSpPr>
          <p:nvPr/>
        </p:nvSpPr>
        <p:spPr>
          <a:xfrm>
            <a:off x="374650" y="185730"/>
            <a:ext cx="11442700" cy="506966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rgbClr val="007FCA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algn="r"/>
            <a:r>
              <a:rPr lang="en-US" altLang="zh-CN" sz="2000" dirty="0"/>
              <a:t>Shining3D Design 2022</a:t>
            </a:r>
            <a:r>
              <a:rPr lang="zh-CN" altLang="en-US" sz="2000" dirty="0"/>
              <a:t>浙大版主程序安装教程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8868A95-780C-3DDF-A9CD-8D44155ADF0D}"/>
              </a:ext>
            </a:extLst>
          </p:cNvPr>
          <p:cNvSpPr txBox="1"/>
          <p:nvPr/>
        </p:nvSpPr>
        <p:spPr>
          <a:xfrm>
            <a:off x="2575731" y="4104373"/>
            <a:ext cx="679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87480E9-4811-8458-19F6-37680A8AF983}"/>
              </a:ext>
            </a:extLst>
          </p:cNvPr>
          <p:cNvSpPr txBox="1"/>
          <p:nvPr/>
        </p:nvSpPr>
        <p:spPr>
          <a:xfrm>
            <a:off x="6303577" y="4109126"/>
            <a:ext cx="679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20BBA15-8C48-FEB3-971B-7C573101F9EC}"/>
              </a:ext>
            </a:extLst>
          </p:cNvPr>
          <p:cNvSpPr/>
          <p:nvPr/>
        </p:nvSpPr>
        <p:spPr>
          <a:xfrm>
            <a:off x="4727848" y="4941168"/>
            <a:ext cx="7117660" cy="1291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，点击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【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安装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】</a:t>
            </a:r>
            <a:r>
              <a:rPr lang="zh-CN" altLang="en-US" sz="1200" b="1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（点击</a:t>
            </a:r>
            <a:r>
              <a:rPr lang="en-US" altLang="zh-CN" sz="1200" b="1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【</a:t>
            </a:r>
            <a:r>
              <a:rPr lang="zh-CN" altLang="en-US" sz="1200" b="1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浏览</a:t>
            </a:r>
            <a:r>
              <a:rPr lang="en-US" altLang="zh-CN" sz="1200" b="1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】</a:t>
            </a:r>
            <a:r>
              <a:rPr lang="zh-CN" altLang="en-US" sz="1200" b="1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，可修改安装路径）</a:t>
            </a:r>
            <a:endParaRPr lang="en-US" altLang="zh-CN" sz="1200" b="1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，完成安装，点击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【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完成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】</a:t>
            </a:r>
            <a:r>
              <a:rPr lang="zh-CN" altLang="en-US" sz="11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去掉</a:t>
            </a:r>
            <a:r>
              <a:rPr lang="zh-CN" altLang="en-US" sz="11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勾选“运行</a:t>
            </a:r>
            <a:r>
              <a:rPr lang="en-US" altLang="zh-CN" sz="11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3D Design License Manager(R)</a:t>
            </a:r>
            <a:r>
              <a:rPr lang="zh-CN" altLang="en-US" sz="11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 ）</a:t>
            </a:r>
            <a:endParaRPr lang="en-US" altLang="zh-CN" sz="1800" b="1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，等待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3D Design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安装完成，点击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【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关闭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】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CFF1AFE-1127-4B4F-16DE-D393945E5B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991" y="1492661"/>
            <a:ext cx="3462276" cy="2606959"/>
          </a:xfrm>
          <a:prstGeom prst="rect">
            <a:avLst/>
          </a:prstGeom>
          <a:ln>
            <a:solidFill>
              <a:srgbClr val="2D6BA8"/>
            </a:solidFill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C0D120-6749-A45C-AC87-BC44913B52A3}"/>
              </a:ext>
            </a:extLst>
          </p:cNvPr>
          <p:cNvSpPr/>
          <p:nvPr/>
        </p:nvSpPr>
        <p:spPr>
          <a:xfrm>
            <a:off x="6158483" y="2682727"/>
            <a:ext cx="63723" cy="62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7913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D65A1D6-C17B-4801-4833-B24AA3EE720B}"/>
              </a:ext>
            </a:extLst>
          </p:cNvPr>
          <p:cNvSpPr txBox="1">
            <a:spLocks/>
          </p:cNvSpPr>
          <p:nvPr/>
        </p:nvSpPr>
        <p:spPr>
          <a:xfrm>
            <a:off x="374650" y="185730"/>
            <a:ext cx="11442700" cy="506966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rgbClr val="007FCA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algn="r"/>
            <a:r>
              <a:rPr lang="en-US" altLang="zh-CN" sz="2000" dirty="0"/>
              <a:t>Shining3D Design 2022</a:t>
            </a:r>
            <a:r>
              <a:rPr lang="zh-CN" altLang="en-US" sz="2000" dirty="0"/>
              <a:t>浙大版主程序安装教程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8868A95-780C-3DDF-A9CD-8D44155ADF0D}"/>
              </a:ext>
            </a:extLst>
          </p:cNvPr>
          <p:cNvSpPr txBox="1"/>
          <p:nvPr/>
        </p:nvSpPr>
        <p:spPr>
          <a:xfrm>
            <a:off x="9032473" y="4266727"/>
            <a:ext cx="679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20BBA15-8C48-FEB3-971B-7C573101F9EC}"/>
              </a:ext>
            </a:extLst>
          </p:cNvPr>
          <p:cNvSpPr/>
          <p:nvPr/>
        </p:nvSpPr>
        <p:spPr>
          <a:xfrm>
            <a:off x="4727848" y="4941168"/>
            <a:ext cx="7117660" cy="876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，双击桌面</a:t>
            </a:r>
            <a:r>
              <a:rPr lang="en-US" altLang="zh-CN" b="1" i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3D Design License Manager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图标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，点击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【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局域网激活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】</a:t>
            </a:r>
            <a:endParaRPr lang="en-US" altLang="zh-CN" b="1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8C6CB3-66B2-43CB-F583-FA80CD6B9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580" y="861497"/>
            <a:ext cx="5299568" cy="3405230"/>
          </a:xfrm>
          <a:prstGeom prst="rect">
            <a:avLst/>
          </a:prstGeom>
          <a:ln>
            <a:solidFill>
              <a:srgbClr val="2D6BA8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317D145-7DB0-10E0-64DA-026C05EC9FA3}"/>
              </a:ext>
            </a:extLst>
          </p:cNvPr>
          <p:cNvSpPr/>
          <p:nvPr/>
        </p:nvSpPr>
        <p:spPr>
          <a:xfrm>
            <a:off x="10848528" y="1511106"/>
            <a:ext cx="1224136" cy="460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C5FBA57-B586-1B6F-FC45-D29A5D1136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2752252"/>
            <a:ext cx="10382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88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D65A1D6-C17B-4801-4833-B24AA3EE720B}"/>
              </a:ext>
            </a:extLst>
          </p:cNvPr>
          <p:cNvSpPr txBox="1">
            <a:spLocks/>
          </p:cNvSpPr>
          <p:nvPr/>
        </p:nvSpPr>
        <p:spPr>
          <a:xfrm>
            <a:off x="374650" y="185730"/>
            <a:ext cx="11442700" cy="506966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rgbClr val="007FCA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algn="r"/>
            <a:r>
              <a:rPr lang="en-US" altLang="zh-CN" sz="2000" dirty="0"/>
              <a:t>Shining3D Design 2022</a:t>
            </a:r>
            <a:r>
              <a:rPr lang="zh-CN" altLang="en-US" sz="2000" dirty="0"/>
              <a:t>浙大版主程序安装教程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8868A95-780C-3DDF-A9CD-8D44155ADF0D}"/>
              </a:ext>
            </a:extLst>
          </p:cNvPr>
          <p:cNvSpPr txBox="1"/>
          <p:nvPr/>
        </p:nvSpPr>
        <p:spPr>
          <a:xfrm>
            <a:off x="6079818" y="4226124"/>
            <a:ext cx="679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20BBA15-8C48-FEB3-971B-7C573101F9EC}"/>
              </a:ext>
            </a:extLst>
          </p:cNvPr>
          <p:cNvSpPr/>
          <p:nvPr/>
        </p:nvSpPr>
        <p:spPr>
          <a:xfrm>
            <a:off x="4727848" y="4941168"/>
            <a:ext cx="711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，点击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【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添加其他服务器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，输入服务器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IP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地址“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10.115.115.60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”，点击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【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2D1575-9E80-ED31-622C-DF59A0AAA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7" y="1301474"/>
            <a:ext cx="3731599" cy="2925638"/>
          </a:xfrm>
          <a:prstGeom prst="rect">
            <a:avLst/>
          </a:prstGeom>
          <a:ln>
            <a:solidFill>
              <a:srgbClr val="2D6BA8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317D145-7DB0-10E0-64DA-026C05EC9FA3}"/>
              </a:ext>
            </a:extLst>
          </p:cNvPr>
          <p:cNvSpPr/>
          <p:nvPr/>
        </p:nvSpPr>
        <p:spPr>
          <a:xfrm>
            <a:off x="6023992" y="3617346"/>
            <a:ext cx="792088" cy="263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CC8269-B5C4-0376-6595-B61AA112C4C9}"/>
              </a:ext>
            </a:extLst>
          </p:cNvPr>
          <p:cNvSpPr txBox="1"/>
          <p:nvPr/>
        </p:nvSpPr>
        <p:spPr>
          <a:xfrm>
            <a:off x="9887783" y="4226124"/>
            <a:ext cx="679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257" y="1301474"/>
            <a:ext cx="3791744" cy="29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43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775" y="1059098"/>
            <a:ext cx="3991199" cy="3167026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9D65A1D6-C17B-4801-4833-B24AA3EE720B}"/>
              </a:ext>
            </a:extLst>
          </p:cNvPr>
          <p:cNvSpPr txBox="1">
            <a:spLocks/>
          </p:cNvSpPr>
          <p:nvPr/>
        </p:nvSpPr>
        <p:spPr>
          <a:xfrm>
            <a:off x="374650" y="185730"/>
            <a:ext cx="11442700" cy="506966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rgbClr val="007FCA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algn="r"/>
            <a:r>
              <a:rPr lang="en-US" altLang="zh-CN" sz="2000" dirty="0"/>
              <a:t>Shining3D Design 2022</a:t>
            </a:r>
            <a:r>
              <a:rPr lang="zh-CN" altLang="en-US" sz="2000" dirty="0"/>
              <a:t>浙大版主程序安装教程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8868A95-780C-3DDF-A9CD-8D44155ADF0D}"/>
              </a:ext>
            </a:extLst>
          </p:cNvPr>
          <p:cNvSpPr txBox="1"/>
          <p:nvPr/>
        </p:nvSpPr>
        <p:spPr>
          <a:xfrm>
            <a:off x="6079818" y="4226124"/>
            <a:ext cx="679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20BBA15-8C48-FEB3-971B-7C573101F9EC}"/>
              </a:ext>
            </a:extLst>
          </p:cNvPr>
          <p:cNvSpPr/>
          <p:nvPr/>
        </p:nvSpPr>
        <p:spPr>
          <a:xfrm>
            <a:off x="4727848" y="4941168"/>
            <a:ext cx="711766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，选中服务器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IP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行，点击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【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连接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，表示已正确连接至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License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服务器，这时许可证软件会最小化到计算机右下角。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17D145-7DB0-10E0-64DA-026C05EC9FA3}"/>
              </a:ext>
            </a:extLst>
          </p:cNvPr>
          <p:cNvSpPr/>
          <p:nvPr/>
        </p:nvSpPr>
        <p:spPr>
          <a:xfrm>
            <a:off x="4655840" y="2143185"/>
            <a:ext cx="3409055" cy="263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361789-3A41-9662-BFE2-9D119F12EDEC}"/>
              </a:ext>
            </a:extLst>
          </p:cNvPr>
          <p:cNvSpPr/>
          <p:nvPr/>
        </p:nvSpPr>
        <p:spPr>
          <a:xfrm>
            <a:off x="5673530" y="3956607"/>
            <a:ext cx="746179" cy="263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006" y="2010845"/>
            <a:ext cx="3697317" cy="19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13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AC630B-2BDC-73AD-F045-F295096596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24" y="2574196"/>
            <a:ext cx="1028700" cy="1495425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9D65A1D6-C17B-4801-4833-B24AA3EE720B}"/>
              </a:ext>
            </a:extLst>
          </p:cNvPr>
          <p:cNvSpPr txBox="1">
            <a:spLocks/>
          </p:cNvSpPr>
          <p:nvPr/>
        </p:nvSpPr>
        <p:spPr>
          <a:xfrm>
            <a:off x="374650" y="185730"/>
            <a:ext cx="11442700" cy="506966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rgbClr val="007FCA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algn="r"/>
            <a:r>
              <a:rPr lang="en-US" altLang="zh-CN" sz="2000" dirty="0"/>
              <a:t>Shining3D Design 2022</a:t>
            </a:r>
            <a:r>
              <a:rPr lang="zh-CN" altLang="en-US" sz="2000" dirty="0"/>
              <a:t>浙大版主程序安装教程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8868A95-780C-3DDF-A9CD-8D44155ADF0D}"/>
              </a:ext>
            </a:extLst>
          </p:cNvPr>
          <p:cNvSpPr txBox="1"/>
          <p:nvPr/>
        </p:nvSpPr>
        <p:spPr>
          <a:xfrm>
            <a:off x="5258983" y="4069621"/>
            <a:ext cx="679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20BBA15-8C48-FEB3-971B-7C573101F9EC}"/>
              </a:ext>
            </a:extLst>
          </p:cNvPr>
          <p:cNvSpPr/>
          <p:nvPr/>
        </p:nvSpPr>
        <p:spPr>
          <a:xfrm>
            <a:off x="4727848" y="4941168"/>
            <a:ext cx="7117660" cy="876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，双击桌面</a:t>
            </a:r>
            <a:r>
              <a:rPr lang="zh-CN" altLang="en-US" b="1" i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先临三维浙大定制版</a:t>
            </a:r>
            <a:r>
              <a:rPr lang="en-US" altLang="zh-CN" b="1" i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3DDesign2022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图标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，看到启动欢迎页面，则表示启动成功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BD25F1-605A-2FF2-2F0A-FB3F47EFC2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1226062"/>
            <a:ext cx="4746104" cy="28476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7519552-8074-84CC-8CB8-DCEC172162BE}"/>
              </a:ext>
            </a:extLst>
          </p:cNvPr>
          <p:cNvSpPr txBox="1"/>
          <p:nvPr/>
        </p:nvSpPr>
        <p:spPr>
          <a:xfrm>
            <a:off x="8849241" y="4136063"/>
            <a:ext cx="679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1670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B2C89C5-9986-1EBF-C0D1-53CA7D2277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425" y="746261"/>
            <a:ext cx="5465072" cy="3632878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9D65A1D6-C17B-4801-4833-B24AA3EE720B}"/>
              </a:ext>
            </a:extLst>
          </p:cNvPr>
          <p:cNvSpPr txBox="1">
            <a:spLocks/>
          </p:cNvSpPr>
          <p:nvPr/>
        </p:nvSpPr>
        <p:spPr>
          <a:xfrm>
            <a:off x="374650" y="185730"/>
            <a:ext cx="11442700" cy="506966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rgbClr val="007FCA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algn="r"/>
            <a:r>
              <a:rPr lang="en-US" altLang="zh-CN" sz="2000" dirty="0"/>
              <a:t>Shining3D Design 2022</a:t>
            </a:r>
            <a:r>
              <a:rPr lang="zh-CN" altLang="en-US" sz="2000" dirty="0"/>
              <a:t>浙大版主程序安装教程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8868A95-780C-3DDF-A9CD-8D44155ADF0D}"/>
              </a:ext>
            </a:extLst>
          </p:cNvPr>
          <p:cNvSpPr txBox="1"/>
          <p:nvPr/>
        </p:nvSpPr>
        <p:spPr>
          <a:xfrm>
            <a:off x="7488070" y="4379139"/>
            <a:ext cx="679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20BBA15-8C48-FEB3-971B-7C573101F9EC}"/>
              </a:ext>
            </a:extLst>
          </p:cNvPr>
          <p:cNvSpPr/>
          <p:nvPr/>
        </p:nvSpPr>
        <p:spPr>
          <a:xfrm>
            <a:off x="4727848" y="4941168"/>
            <a:ext cx="7117660" cy="460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，成功登录软件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6146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153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00D10DEC-562C-8AEF-C3E7-42EF25E0D5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874943"/>
              </p:ext>
            </p:extLst>
          </p:nvPr>
        </p:nvGraphicFramePr>
        <p:xfrm>
          <a:off x="5087888" y="2636912"/>
          <a:ext cx="5472608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68E9EE5D-62AC-3A8F-B914-914B1F515EBA}"/>
              </a:ext>
            </a:extLst>
          </p:cNvPr>
          <p:cNvSpPr/>
          <p:nvPr/>
        </p:nvSpPr>
        <p:spPr>
          <a:xfrm>
            <a:off x="5826630" y="2658413"/>
            <a:ext cx="720080" cy="7200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bg1"/>
                </a:solidFill>
              </a:rPr>
              <a:t>01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51B8445-63FE-E482-FDDB-C3FD5B1FB7FA}"/>
              </a:ext>
            </a:extLst>
          </p:cNvPr>
          <p:cNvSpPr/>
          <p:nvPr/>
        </p:nvSpPr>
        <p:spPr>
          <a:xfrm>
            <a:off x="5826630" y="3635693"/>
            <a:ext cx="720080" cy="7200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bg1"/>
                </a:solidFill>
              </a:rPr>
              <a:t>02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69F1CBE-9956-C709-3686-CC5D0B2E48E0}"/>
              </a:ext>
            </a:extLst>
          </p:cNvPr>
          <p:cNvSpPr/>
          <p:nvPr/>
        </p:nvSpPr>
        <p:spPr>
          <a:xfrm>
            <a:off x="5826630" y="4603237"/>
            <a:ext cx="720080" cy="7200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bg1"/>
                </a:solidFill>
              </a:rPr>
              <a:t>03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29F6FB7-1444-9010-6D82-0C21E96A7F12}"/>
              </a:ext>
            </a:extLst>
          </p:cNvPr>
          <p:cNvSpPr/>
          <p:nvPr/>
        </p:nvSpPr>
        <p:spPr>
          <a:xfrm>
            <a:off x="5826630" y="5579909"/>
            <a:ext cx="720080" cy="7200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bg1"/>
                </a:solidFill>
              </a:rPr>
              <a:t>04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633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dtRectangle 3 Id114691"/>
          <p:cNvSpPr>
            <a:spLocks noGrp="1" noChangeArrowheads="1"/>
          </p:cNvSpPr>
          <p:nvPr>
            <p:ph sz="quarter" idx="4294967295"/>
          </p:nvPr>
        </p:nvSpPr>
        <p:spPr>
          <a:xfrm>
            <a:off x="4223792" y="1232756"/>
            <a:ext cx="7881590" cy="4392488"/>
          </a:xfrm>
          <a:prstGeom prst="rect">
            <a:avLst/>
          </a:prstGeom>
        </p:spPr>
        <p:txBody>
          <a:bodyPr anchor="t"/>
          <a:lstStyle/>
          <a:p>
            <a:pPr marL="0" lvl="1" indent="0" algn="just">
              <a:lnSpc>
                <a:spcPct val="100000"/>
              </a:lnSpc>
              <a:buSzPct val="90000"/>
              <a:buNone/>
              <a:defRPr/>
            </a:pPr>
            <a:r>
              <a:rPr lang="en-US" altLang="zh-CN" sz="140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Shining3D Design 2022</a:t>
            </a:r>
            <a:r>
              <a:rPr lang="zh-CN" altLang="en-US" sz="140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浙大版已经过认证，可在以下平台上运行</a:t>
            </a:r>
          </a:p>
          <a:p>
            <a:pPr marL="285750" lvl="1" indent="-285750" algn="just">
              <a:lnSpc>
                <a:spcPct val="100000"/>
              </a:lnSpc>
              <a:buSzPct val="90000"/>
              <a:buFont typeface="Wingdings" panose="05000000000000000000" pitchFamily="2" charset="2"/>
              <a:buChar char="ü"/>
              <a:defRPr/>
            </a:pP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Windows 10/11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企业版或专业版（仅限 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64 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位）版本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1909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或更高版本</a:t>
            </a:r>
            <a:endParaRPr lang="en-US" altLang="zh-CN" sz="1400" b="0" spc="300" dirty="0">
              <a:solidFill>
                <a:schemeClr val="tx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1" indent="-285750" algn="just">
              <a:lnSpc>
                <a:spcPct val="100000"/>
              </a:lnSpc>
              <a:buSzPct val="90000"/>
              <a:buFont typeface="Wingdings" panose="05000000000000000000" pitchFamily="2" charset="2"/>
              <a:buChar char="ü"/>
              <a:defRPr/>
            </a:pP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Internet Explorer 11 </a:t>
            </a:r>
          </a:p>
          <a:p>
            <a:pPr marL="0" lvl="1" indent="0" algn="just">
              <a:lnSpc>
                <a:spcPct val="100000"/>
              </a:lnSpc>
              <a:buSzPct val="90000"/>
              <a:buNone/>
              <a:defRPr/>
            </a:pP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    Shining3D Design 2022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浙大版不依赖任何其他浏览器，但已经过认证，可以与其他现代和常用浏览器（如</a:t>
            </a:r>
            <a:r>
              <a:rPr lang="en-US" altLang="zh-CN" sz="1400" b="0" spc="300" dirty="0" err="1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GoogleChrome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、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Microsoft Edge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和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Mozilla Firefox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）兼容。</a:t>
            </a:r>
            <a:endParaRPr lang="en-US" altLang="zh-CN" sz="1400" b="0" spc="300" dirty="0">
              <a:solidFill>
                <a:schemeClr val="tx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1" indent="-285750" algn="just">
              <a:lnSpc>
                <a:spcPct val="100000"/>
              </a:lnSpc>
              <a:buSzPct val="90000"/>
              <a:buFont typeface="Wingdings" panose="05000000000000000000" pitchFamily="2" charset="2"/>
              <a:buChar char="ü"/>
              <a:defRPr/>
            </a:pP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Microsoft Office 2019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或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Microsoft Office 365 Business</a:t>
            </a:r>
          </a:p>
          <a:p>
            <a:pPr marL="285750" lvl="1" indent="-285750" algn="just">
              <a:lnSpc>
                <a:spcPct val="100000"/>
              </a:lnSpc>
              <a:buSzPct val="90000"/>
              <a:buFont typeface="Wingdings" panose="05000000000000000000" pitchFamily="2" charset="2"/>
              <a:buChar char="ü"/>
              <a:defRPr/>
            </a:pPr>
            <a:endParaRPr lang="en-US" altLang="zh-CN" sz="1400" b="0" spc="300" dirty="0">
              <a:solidFill>
                <a:schemeClr val="tx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lvl="1" indent="0" algn="just">
              <a:lnSpc>
                <a:spcPct val="100000"/>
              </a:lnSpc>
              <a:buSzPct val="90000"/>
              <a:buNone/>
              <a:defRPr/>
            </a:pPr>
            <a:r>
              <a:rPr lang="zh-CN" altLang="en-US" sz="140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注释</a:t>
            </a:r>
          </a:p>
          <a:p>
            <a:pPr marL="0" lvl="1" indent="0" algn="just">
              <a:lnSpc>
                <a:spcPct val="100000"/>
              </a:lnSpc>
              <a:buSzPct val="90000"/>
              <a:buNone/>
              <a:defRPr/>
            </a:pP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— 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不支持 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Windows Home Edition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（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Windows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家庭版）</a:t>
            </a:r>
          </a:p>
          <a:p>
            <a:pPr marL="0" lvl="1" indent="0" algn="just">
              <a:lnSpc>
                <a:spcPct val="100000"/>
              </a:lnSpc>
              <a:buSzPct val="90000"/>
              <a:buNone/>
              <a:defRPr/>
            </a:pP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— 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建议您不要在服务器操作系统上运行 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Shining3D Design 2022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浙大版</a:t>
            </a:r>
          </a:p>
          <a:p>
            <a:pPr marL="0" lvl="1" indent="0" algn="just">
              <a:lnSpc>
                <a:spcPct val="100000"/>
              </a:lnSpc>
              <a:buSzPct val="90000"/>
              <a:buNone/>
              <a:defRPr/>
            </a:pP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— 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如果 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Microsoft 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不再为某个操作系统的主流技术提供支持，则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Shining3D Design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很快将停止针对此操作系统发布新的发行版。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Microsoft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已于 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2015 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年 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1 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月 停止对 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Windows 7 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的主流支持。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Microsoft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已于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2018 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年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1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月停止对 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Windows 8.1 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的主流支持。由于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Microsoft 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和图形卡供应商对旧操作系统的支持有限，不能在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Windows 7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或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Windows 8.1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上安装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Shining3D Design 2022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浙大版</a:t>
            </a:r>
            <a:endParaRPr lang="en-US" sz="1400" b="0" spc="300" dirty="0">
              <a:solidFill>
                <a:schemeClr val="tx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9" name="标题 1"/>
          <p:cNvSpPr txBox="1">
            <a:spLocks/>
          </p:cNvSpPr>
          <p:nvPr/>
        </p:nvSpPr>
        <p:spPr>
          <a:xfrm>
            <a:off x="374650" y="185730"/>
            <a:ext cx="11442700" cy="506966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rgbClr val="007FCA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algn="r"/>
            <a:r>
              <a:rPr lang="en-US" altLang="zh-CN" sz="2000" dirty="0"/>
              <a:t>Shining3D Design 2022</a:t>
            </a:r>
            <a:r>
              <a:rPr lang="zh-CN" altLang="en-US" sz="2000" dirty="0"/>
              <a:t>浙大版操作系统要求和信息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635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dtRectangle 3 Id114691"/>
          <p:cNvSpPr>
            <a:spLocks noGrp="1" noChangeArrowheads="1"/>
          </p:cNvSpPr>
          <p:nvPr>
            <p:ph sz="quarter" idx="4294967295"/>
          </p:nvPr>
        </p:nvSpPr>
        <p:spPr>
          <a:xfrm>
            <a:off x="4504079" y="1592796"/>
            <a:ext cx="7313271" cy="3672408"/>
          </a:xfrm>
          <a:prstGeom prst="rect">
            <a:avLst/>
          </a:prstGeom>
        </p:spPr>
        <p:txBody>
          <a:bodyPr anchor="t"/>
          <a:lstStyle/>
          <a:p>
            <a:pPr marL="0" lvl="1" indent="0" algn="just">
              <a:lnSpc>
                <a:spcPct val="100000"/>
              </a:lnSpc>
              <a:buSzPct val="90000"/>
              <a:buNone/>
            </a:pPr>
            <a:r>
              <a:rPr lang="zh-CN" altLang="en-US" sz="140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推荐的系统配置</a:t>
            </a:r>
          </a:p>
          <a:p>
            <a:pPr marL="0" lvl="1" indent="0" algn="just">
              <a:lnSpc>
                <a:spcPct val="100000"/>
              </a:lnSpc>
              <a:buSzPct val="90000"/>
              <a:buNone/>
            </a:pP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Windows 10/11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企业版或专业版（仅限 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64 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位）版本 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1909 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或更高版本</a:t>
            </a:r>
            <a:endParaRPr lang="en-US" altLang="zh-CN" sz="1400" b="0" spc="300" dirty="0">
              <a:solidFill>
                <a:schemeClr val="tx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lvl="1" indent="0" algn="just">
              <a:lnSpc>
                <a:spcPct val="100000"/>
              </a:lnSpc>
              <a:buSzPct val="90000"/>
              <a:buNone/>
            </a:pP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32GB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以上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RAM</a:t>
            </a:r>
          </a:p>
          <a:p>
            <a:pPr marL="0" lvl="1" indent="0" algn="just">
              <a:lnSpc>
                <a:spcPct val="100000"/>
              </a:lnSpc>
              <a:buSzPct val="90000"/>
              <a:buNone/>
            </a:pP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真彩色（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32 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位）或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16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兆色（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24 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位）</a:t>
            </a:r>
          </a:p>
          <a:p>
            <a:pPr marL="0" lvl="1" indent="0" algn="just">
              <a:lnSpc>
                <a:spcPct val="100000"/>
              </a:lnSpc>
              <a:buSzPct val="90000"/>
              <a:buNone/>
            </a:pP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屏幕分辨率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1920x1080</a:t>
            </a:r>
          </a:p>
          <a:p>
            <a:pPr marL="0" lvl="1" indent="0" algn="just">
              <a:lnSpc>
                <a:spcPct val="100000"/>
              </a:lnSpc>
              <a:buSzPct val="90000"/>
              <a:buNone/>
            </a:pP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为实现最佳性能，应使用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CAD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应用程序的专业图形显卡（显存至少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2G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）。</a:t>
            </a:r>
          </a:p>
          <a:p>
            <a:pPr marL="0" lvl="1" indent="0" algn="just">
              <a:lnSpc>
                <a:spcPct val="100000"/>
              </a:lnSpc>
              <a:buSzPct val="90000"/>
              <a:buNone/>
            </a:pPr>
            <a:endParaRPr lang="en-US" altLang="zh-CN" sz="1400" b="0" spc="300" dirty="0">
              <a:solidFill>
                <a:schemeClr val="tx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lvl="1" indent="0" algn="just">
              <a:lnSpc>
                <a:spcPct val="100000"/>
              </a:lnSpc>
              <a:buSzPct val="90000"/>
              <a:buNone/>
            </a:pPr>
            <a:r>
              <a:rPr lang="zh-CN" altLang="en-US" sz="140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系统最低配置</a:t>
            </a:r>
          </a:p>
          <a:p>
            <a:pPr marL="0" lvl="1" indent="0" algn="just">
              <a:lnSpc>
                <a:spcPct val="100000"/>
              </a:lnSpc>
              <a:buSzPct val="90000"/>
              <a:buNone/>
            </a:pP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Windows 10 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企业版或专业版（仅限 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64 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位）版本 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1909 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或更高版本</a:t>
            </a:r>
            <a:endParaRPr lang="en-US" altLang="zh-CN" sz="1400" b="0" spc="300" dirty="0">
              <a:solidFill>
                <a:schemeClr val="tx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lvl="1" indent="0" algn="just">
              <a:lnSpc>
                <a:spcPct val="100000"/>
              </a:lnSpc>
              <a:buSzPct val="90000"/>
              <a:buNone/>
            </a:pP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16 GB RAM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（对于商用用户）和 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8GB RAM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（对于学术用户）</a:t>
            </a:r>
            <a:endParaRPr lang="en-US" altLang="zh-CN" sz="1400" b="0" spc="300" dirty="0">
              <a:solidFill>
                <a:schemeClr val="tx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lvl="1" indent="0" algn="just">
              <a:lnSpc>
                <a:spcPct val="100000"/>
              </a:lnSpc>
              <a:buSzPct val="90000"/>
              <a:buNone/>
            </a:pP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65K 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颜色</a:t>
            </a:r>
          </a:p>
          <a:p>
            <a:pPr marL="0" lvl="1" indent="0" algn="just">
              <a:lnSpc>
                <a:spcPct val="100000"/>
              </a:lnSpc>
              <a:buSzPct val="90000"/>
              <a:buNone/>
            </a:pP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屏幕分辨率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1920x1080</a:t>
            </a:r>
          </a:p>
          <a:p>
            <a:pPr marL="0" lvl="1" indent="0" algn="just">
              <a:lnSpc>
                <a:spcPct val="100000"/>
              </a:lnSpc>
              <a:buSzPct val="90000"/>
              <a:buNone/>
            </a:pP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安装所需的</a:t>
            </a:r>
            <a:r>
              <a:rPr lang="en-US" altLang="zh-CN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7.5 GB </a:t>
            </a:r>
            <a:r>
              <a:rPr lang="zh-CN" altLang="en-US" sz="1400" b="0" spc="3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磁盘空间</a:t>
            </a:r>
            <a:endParaRPr lang="en-US" sz="1400" b="0" spc="300" dirty="0">
              <a:solidFill>
                <a:schemeClr val="tx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3FC4A1C-7884-49EA-1E5B-252E4D47EFCE}"/>
              </a:ext>
            </a:extLst>
          </p:cNvPr>
          <p:cNvSpPr txBox="1">
            <a:spLocks/>
          </p:cNvSpPr>
          <p:nvPr/>
        </p:nvSpPr>
        <p:spPr>
          <a:xfrm>
            <a:off x="374650" y="185730"/>
            <a:ext cx="11442700" cy="506966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rgbClr val="007FCA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algn="r"/>
            <a:r>
              <a:rPr lang="en-US" altLang="zh-CN" sz="2000" dirty="0"/>
              <a:t>Shining3D Design 2022</a:t>
            </a:r>
            <a:r>
              <a:rPr lang="zh-CN" altLang="en-US" sz="2000" dirty="0"/>
              <a:t>浙大版硬件要求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1992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F5AE6596-7195-2B37-6CB7-A5F930213A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2420888"/>
            <a:ext cx="7525997" cy="1963636"/>
          </a:xfrm>
          <a:prstGeom prst="rect">
            <a:avLst/>
          </a:prstGeom>
          <a:ln>
            <a:solidFill>
              <a:srgbClr val="2D6BA8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9FFF62-E641-2E2F-CF23-587F3455E1DE}"/>
              </a:ext>
            </a:extLst>
          </p:cNvPr>
          <p:cNvSpPr/>
          <p:nvPr/>
        </p:nvSpPr>
        <p:spPr>
          <a:xfrm>
            <a:off x="4439816" y="1052736"/>
            <a:ext cx="71287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下载地址</a:t>
            </a:r>
            <a:endParaRPr lang="en-US" altLang="zh-CN" sz="1600" dirty="0"/>
          </a:p>
          <a:p>
            <a:r>
              <a:rPr lang="zh-CN" altLang="en-US" sz="1600" dirty="0"/>
              <a:t>链接</a:t>
            </a:r>
            <a:r>
              <a:rPr lang="zh-CN" altLang="en-US" sz="1600" dirty="0">
                <a:latin typeface="+mn-ea"/>
              </a:rPr>
              <a:t>：</a:t>
            </a:r>
            <a:r>
              <a:rPr lang="en-US" altLang="zh-CN" sz="1600" dirty="0">
                <a:latin typeface="+mn-ea"/>
              </a:rPr>
              <a:t> 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  <a:hlinkClick r:id="rId3"/>
              </a:rPr>
              <a:t>http://share.shining3d.com.cn/d/48257e2188e145419a69/</a:t>
            </a:r>
            <a:endParaRPr lang="en-US" altLang="zh-CN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zh-CN" altLang="en-US" sz="1600" dirty="0">
                <a:latin typeface="+mn-ea"/>
              </a:rPr>
              <a:t>提取码：</a:t>
            </a:r>
            <a:r>
              <a:rPr lang="en-US" altLang="zh-CN" sz="1600" dirty="0">
                <a:latin typeface="+mn-ea"/>
              </a:rPr>
              <a:t>ZJU123456</a:t>
            </a:r>
            <a:endParaRPr lang="zh-CN" altLang="en-US" sz="1600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7696DC-F18E-57B6-7661-0A093B4162E9}"/>
              </a:ext>
            </a:extLst>
          </p:cNvPr>
          <p:cNvSpPr txBox="1"/>
          <p:nvPr/>
        </p:nvSpPr>
        <p:spPr>
          <a:xfrm>
            <a:off x="8037140" y="4413733"/>
            <a:ext cx="39255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可按需下载，如标准件库不需要则可不下载安装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D98664F3-ECB4-68CA-A00F-5C3CD459DBF0}"/>
              </a:ext>
            </a:extLst>
          </p:cNvPr>
          <p:cNvSpPr txBox="1">
            <a:spLocks/>
          </p:cNvSpPr>
          <p:nvPr/>
        </p:nvSpPr>
        <p:spPr>
          <a:xfrm>
            <a:off x="374650" y="185730"/>
            <a:ext cx="11442700" cy="506966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rgbClr val="007FCA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algn="r"/>
            <a:r>
              <a:rPr lang="en-US" altLang="zh-CN" sz="2000" dirty="0"/>
              <a:t>Shining3D Design 2022</a:t>
            </a:r>
            <a:r>
              <a:rPr lang="zh-CN" altLang="en-US" sz="2000" dirty="0"/>
              <a:t>浙大版下载链接</a:t>
            </a:r>
          </a:p>
        </p:txBody>
      </p:sp>
    </p:spTree>
    <p:extLst>
      <p:ext uri="{BB962C8B-B14F-4D97-AF65-F5344CB8AC3E}">
        <p14:creationId xmlns:p14="http://schemas.microsoft.com/office/powerpoint/2010/main" val="752597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22E2C2BC-5DC5-6871-D3D2-3C0D54A821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102" y="3878749"/>
            <a:ext cx="4495800" cy="1371600"/>
          </a:xfrm>
          <a:prstGeom prst="rect">
            <a:avLst/>
          </a:prstGeom>
          <a:solidFill>
            <a:srgbClr val="2D6BA8"/>
          </a:solidFill>
          <a:ln>
            <a:solidFill>
              <a:srgbClr val="2D6BA8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3B8DF1-8243-4B12-8D5F-3083748AE1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980728"/>
            <a:ext cx="7525997" cy="1963636"/>
          </a:xfrm>
          <a:prstGeom prst="rect">
            <a:avLst/>
          </a:prstGeom>
          <a:ln>
            <a:solidFill>
              <a:srgbClr val="2D6BA8"/>
            </a:solidFill>
          </a:ln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9D65A1D6-C17B-4801-4833-B24AA3EE720B}"/>
              </a:ext>
            </a:extLst>
          </p:cNvPr>
          <p:cNvSpPr txBox="1">
            <a:spLocks/>
          </p:cNvSpPr>
          <p:nvPr/>
        </p:nvSpPr>
        <p:spPr>
          <a:xfrm>
            <a:off x="374650" y="185730"/>
            <a:ext cx="11442700" cy="506966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rgbClr val="007FCA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algn="r"/>
            <a:r>
              <a:rPr lang="en-US" altLang="zh-CN" sz="2000" dirty="0"/>
              <a:t>Shining3D Design 2022</a:t>
            </a:r>
            <a:r>
              <a:rPr lang="zh-CN" altLang="en-US" sz="2000" dirty="0"/>
              <a:t>浙大版主程序安装教程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B2E704-7C2D-4B63-E9F2-D7A8CF9E76AE}"/>
              </a:ext>
            </a:extLst>
          </p:cNvPr>
          <p:cNvSpPr/>
          <p:nvPr/>
        </p:nvSpPr>
        <p:spPr>
          <a:xfrm>
            <a:off x="4727848" y="2204864"/>
            <a:ext cx="2016224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CBADAECD-BF5E-4BBE-E0CE-8CB7619B6EE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>
            <a:off x="6744072" y="2348880"/>
            <a:ext cx="1268930" cy="152986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C159E5CE-68E4-5550-FE0A-2C9D1998C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0774" y="5439171"/>
            <a:ext cx="6056576" cy="876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、下载后，打开“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SHINING3D Design2022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浙大版”文件夹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、双击</a:t>
            </a:r>
            <a:r>
              <a:rPr lang="en-US" altLang="zh-CN" b="1" i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3DDesign 2022</a:t>
            </a:r>
            <a:endParaRPr lang="zh-CN" altLang="zh-CN" i="1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BEB6C2-A1EB-9D63-BF06-5CA818CFACD8}"/>
              </a:ext>
            </a:extLst>
          </p:cNvPr>
          <p:cNvSpPr/>
          <p:nvPr/>
        </p:nvSpPr>
        <p:spPr>
          <a:xfrm>
            <a:off x="6052691" y="4793757"/>
            <a:ext cx="1123429" cy="1939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7603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D65A1D6-C17B-4801-4833-B24AA3EE720B}"/>
              </a:ext>
            </a:extLst>
          </p:cNvPr>
          <p:cNvSpPr txBox="1">
            <a:spLocks/>
          </p:cNvSpPr>
          <p:nvPr/>
        </p:nvSpPr>
        <p:spPr>
          <a:xfrm>
            <a:off x="374650" y="185730"/>
            <a:ext cx="11442700" cy="506966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rgbClr val="007FCA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algn="r"/>
            <a:r>
              <a:rPr lang="en-US" altLang="zh-CN" sz="2000" dirty="0"/>
              <a:t>Shining3D Design 2022</a:t>
            </a:r>
            <a:r>
              <a:rPr lang="zh-CN" altLang="en-US" sz="2000" dirty="0"/>
              <a:t>浙大版主程序安装教程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28CF2C1-8AEF-B9B1-550A-E45D947B68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95" y="1334206"/>
            <a:ext cx="3478665" cy="2614836"/>
          </a:xfrm>
          <a:prstGeom prst="rect">
            <a:avLst/>
          </a:prstGeom>
          <a:ln>
            <a:solidFill>
              <a:srgbClr val="2D6BA8"/>
            </a:solidFill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A8696E8-C17E-13D3-29D9-E362818B7A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1334206"/>
            <a:ext cx="3478666" cy="2614836"/>
          </a:xfrm>
          <a:prstGeom prst="rect">
            <a:avLst/>
          </a:prstGeom>
          <a:ln>
            <a:solidFill>
              <a:srgbClr val="2D6BA8"/>
            </a:solidFill>
          </a:ln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38868A95-780C-3DDF-A9CD-8D44155ADF0D}"/>
              </a:ext>
            </a:extLst>
          </p:cNvPr>
          <p:cNvSpPr txBox="1"/>
          <p:nvPr/>
        </p:nvSpPr>
        <p:spPr>
          <a:xfrm>
            <a:off x="6127290" y="3949042"/>
            <a:ext cx="679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87480E9-4811-8458-19F6-37680A8AF983}"/>
              </a:ext>
            </a:extLst>
          </p:cNvPr>
          <p:cNvSpPr txBox="1"/>
          <p:nvPr/>
        </p:nvSpPr>
        <p:spPr>
          <a:xfrm>
            <a:off x="9855136" y="3953795"/>
            <a:ext cx="679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20BBA15-8C48-FEB3-971B-7C573101F9EC}"/>
              </a:ext>
            </a:extLst>
          </p:cNvPr>
          <p:cNvSpPr/>
          <p:nvPr/>
        </p:nvSpPr>
        <p:spPr>
          <a:xfrm>
            <a:off x="4727848" y="4941168"/>
            <a:ext cx="7117660" cy="1291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，点击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【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选项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】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，可修改安装路径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，点击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【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浏览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】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指定安装位置，点击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【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确定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】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按钮返回图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、点击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【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安装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】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按钮进行自动安装</a:t>
            </a:r>
            <a:endParaRPr lang="en-US" altLang="zh-CN" b="1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522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E7BD794-8AA9-3DE9-A67D-E7736A7AC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1338465"/>
            <a:ext cx="3478666" cy="2614836"/>
          </a:xfrm>
          <a:prstGeom prst="rect">
            <a:avLst/>
          </a:prstGeom>
          <a:ln>
            <a:solidFill>
              <a:srgbClr val="2D6BA8"/>
            </a:solidFill>
          </a:ln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9D65A1D6-C17B-4801-4833-B24AA3EE720B}"/>
              </a:ext>
            </a:extLst>
          </p:cNvPr>
          <p:cNvSpPr txBox="1">
            <a:spLocks/>
          </p:cNvSpPr>
          <p:nvPr/>
        </p:nvSpPr>
        <p:spPr>
          <a:xfrm>
            <a:off x="374650" y="185730"/>
            <a:ext cx="11442700" cy="506966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rgbClr val="007FCA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algn="r"/>
            <a:r>
              <a:rPr lang="en-US" altLang="zh-CN" sz="2000" dirty="0"/>
              <a:t>Shining3D Design 2022</a:t>
            </a:r>
            <a:r>
              <a:rPr lang="zh-CN" altLang="en-US" sz="2000" dirty="0"/>
              <a:t>浙大版主程序安装教程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8868A95-780C-3DDF-A9CD-8D44155ADF0D}"/>
              </a:ext>
            </a:extLst>
          </p:cNvPr>
          <p:cNvSpPr txBox="1"/>
          <p:nvPr/>
        </p:nvSpPr>
        <p:spPr>
          <a:xfrm>
            <a:off x="6127290" y="3949042"/>
            <a:ext cx="679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87480E9-4811-8458-19F6-37680A8AF983}"/>
              </a:ext>
            </a:extLst>
          </p:cNvPr>
          <p:cNvSpPr txBox="1"/>
          <p:nvPr/>
        </p:nvSpPr>
        <p:spPr>
          <a:xfrm>
            <a:off x="9855136" y="3953795"/>
            <a:ext cx="679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20BBA15-8C48-FEB3-971B-7C573101F9EC}"/>
              </a:ext>
            </a:extLst>
          </p:cNvPr>
          <p:cNvSpPr/>
          <p:nvPr/>
        </p:nvSpPr>
        <p:spPr>
          <a:xfrm>
            <a:off x="4727848" y="4941168"/>
            <a:ext cx="7117660" cy="1291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、执行自动安装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，等待弹出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License Manager Server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安装界面，下拉选择所需语言，点击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【ok】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830EC3-B12B-5D37-4E28-A1DE123764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902" y="2472667"/>
            <a:ext cx="2762250" cy="1476375"/>
          </a:xfrm>
          <a:prstGeom prst="rect">
            <a:avLst/>
          </a:prstGeom>
          <a:ln>
            <a:solidFill>
              <a:srgbClr val="2D6BA8"/>
            </a:solidFill>
          </a:ln>
        </p:spPr>
      </p:pic>
    </p:spTree>
    <p:extLst>
      <p:ext uri="{BB962C8B-B14F-4D97-AF65-F5344CB8AC3E}">
        <p14:creationId xmlns:p14="http://schemas.microsoft.com/office/powerpoint/2010/main" val="3900985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097484-93B6-4D19-1FBF-34AC4C9E65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54" y="1334206"/>
            <a:ext cx="3624453" cy="2614836"/>
          </a:xfrm>
          <a:prstGeom prst="rect">
            <a:avLst/>
          </a:prstGeom>
          <a:ln>
            <a:solidFill>
              <a:srgbClr val="2D6BA8"/>
            </a:solidFill>
          </a:ln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9D65A1D6-C17B-4801-4833-B24AA3EE720B}"/>
              </a:ext>
            </a:extLst>
          </p:cNvPr>
          <p:cNvSpPr txBox="1">
            <a:spLocks/>
          </p:cNvSpPr>
          <p:nvPr/>
        </p:nvSpPr>
        <p:spPr>
          <a:xfrm>
            <a:off x="374650" y="185730"/>
            <a:ext cx="11442700" cy="506966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rgbClr val="007FCA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algn="r"/>
            <a:r>
              <a:rPr lang="en-US" altLang="zh-CN" sz="2000" dirty="0"/>
              <a:t>Shining3D Design 2022</a:t>
            </a:r>
            <a:r>
              <a:rPr lang="zh-CN" altLang="en-US" sz="2000" dirty="0"/>
              <a:t>浙大版主程序安装教程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8868A95-780C-3DDF-A9CD-8D44155ADF0D}"/>
              </a:ext>
            </a:extLst>
          </p:cNvPr>
          <p:cNvSpPr txBox="1"/>
          <p:nvPr/>
        </p:nvSpPr>
        <p:spPr>
          <a:xfrm>
            <a:off x="6127290" y="3949042"/>
            <a:ext cx="679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87480E9-4811-8458-19F6-37680A8AF983}"/>
              </a:ext>
            </a:extLst>
          </p:cNvPr>
          <p:cNvSpPr txBox="1"/>
          <p:nvPr/>
        </p:nvSpPr>
        <p:spPr>
          <a:xfrm>
            <a:off x="9855136" y="3953795"/>
            <a:ext cx="679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20BBA15-8C48-FEB3-971B-7C573101F9EC}"/>
              </a:ext>
            </a:extLst>
          </p:cNvPr>
          <p:cNvSpPr/>
          <p:nvPr/>
        </p:nvSpPr>
        <p:spPr>
          <a:xfrm>
            <a:off x="4727848" y="4941168"/>
            <a:ext cx="7117660" cy="876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，点击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【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下一步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，点击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【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我接受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】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FEF54D9-CF46-4AFF-CFF0-46FAD9629B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800" y="1334206"/>
            <a:ext cx="3624453" cy="2614836"/>
          </a:xfrm>
          <a:prstGeom prst="rect">
            <a:avLst/>
          </a:prstGeom>
          <a:ln>
            <a:solidFill>
              <a:srgbClr val="2D6BA8"/>
            </a:solidFill>
          </a:ln>
        </p:spPr>
      </p:pic>
    </p:spTree>
    <p:extLst>
      <p:ext uri="{BB962C8B-B14F-4D97-AF65-F5344CB8AC3E}">
        <p14:creationId xmlns:p14="http://schemas.microsoft.com/office/powerpoint/2010/main" val="7070557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heme/theme1.xml><?xml version="1.0" encoding="utf-8"?>
<a:theme xmlns:a="http://schemas.openxmlformats.org/drawingml/2006/main" name="1_自定义设计方案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.pptx" id="{52E35817-D7FC-41CE-B2AB-286C4A079F5A}" vid="{A100DD62-D834-40B2-8FF5-BD7E750B9B8E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000000">
                <a:alpha val="0"/>
              </a:srgbClr>
            </a:gs>
            <a:gs pos="100000">
              <a:srgbClr val="007FCA">
                <a:alpha val="28000"/>
              </a:srgbClr>
            </a:gs>
          </a:gsLst>
          <a:lin ang="10800000" scaled="0"/>
        </a:gra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4ppTags>
  <Name>One object (small)</Name>
  <PpLayout>16</PpLayout>
  <Index>11</Index>
</p4ppTags>
</file>

<file path=customXml/item2.xml><?xml version="1.0" encoding="utf-8"?>
<p4ppTags>
  <Name>One object (large)</Name>
  <PpLayout>16</PpLayout>
  <Index>10</Index>
</p4ppTags>
</file>

<file path=customXml/item3.xml><?xml version="1.0" encoding="utf-8"?>
<p4ppTags>
  <Name>Free Content</Name>
  <PpLayout>11</PpLayout>
  <Index>9</Index>
</p4ppTags>
</file>

<file path=customXml/itemProps1.xml><?xml version="1.0" encoding="utf-8"?>
<ds:datastoreItem xmlns:ds="http://schemas.openxmlformats.org/officeDocument/2006/customXml" ds:itemID="{5B9DC8BB-4F0E-47EF-A837-4550B6240078}">
  <ds:schemaRefs/>
</ds:datastoreItem>
</file>

<file path=customXml/itemProps2.xml><?xml version="1.0" encoding="utf-8"?>
<ds:datastoreItem xmlns:ds="http://schemas.openxmlformats.org/officeDocument/2006/customXml" ds:itemID="{B51F7A5B-B206-423A-BC65-B6986B4E262E}">
  <ds:schemaRefs/>
</ds:datastoreItem>
</file>

<file path=customXml/itemProps3.xml><?xml version="1.0" encoding="utf-8"?>
<ds:datastoreItem xmlns:ds="http://schemas.openxmlformats.org/officeDocument/2006/customXml" ds:itemID="{1C5F413A-5658-48E6-9DBF-C00CB0A9BB2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</Template>
  <TotalTime>2993</TotalTime>
  <Words>847</Words>
  <Application>Microsoft Office PowerPoint</Application>
  <PresentationFormat>宽屏</PresentationFormat>
  <Paragraphs>85</Paragraphs>
  <Slides>16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-apple-system</vt:lpstr>
      <vt:lpstr>等线</vt:lpstr>
      <vt:lpstr>等线 Light</vt:lpstr>
      <vt:lpstr>黑体</vt:lpstr>
      <vt:lpstr>微软雅黑</vt:lpstr>
      <vt:lpstr>微软雅黑</vt:lpstr>
      <vt:lpstr>微软雅黑 Light</vt:lpstr>
      <vt:lpstr>Arial</vt:lpstr>
      <vt:lpstr>Calibri</vt:lpstr>
      <vt:lpstr>Calibri Light</vt:lpstr>
      <vt:lpstr>Wingdings</vt:lpstr>
      <vt:lpstr>1_自定义设计方案</vt:lpstr>
      <vt:lpstr>自定义设计方案</vt:lpstr>
      <vt:lpstr>Office 主题​​</vt:lpstr>
      <vt:lpstr>2_自定义设计方案</vt:lpstr>
      <vt:lpstr>SHINING3D Design_浙大版 安装教程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 Keyman</dc:creator>
  <cp:lastModifiedBy>437104602@qq.com</cp:lastModifiedBy>
  <cp:revision>133</cp:revision>
  <cp:lastPrinted>2022-09-05T15:25:51Z</cp:lastPrinted>
  <dcterms:created xsi:type="dcterms:W3CDTF">2021-05-12T05:05:34Z</dcterms:created>
  <dcterms:modified xsi:type="dcterms:W3CDTF">2022-09-11T07:39:17Z</dcterms:modified>
</cp:coreProperties>
</file>